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416" r:id="rId2"/>
    <p:sldId id="340" r:id="rId3"/>
    <p:sldId id="341" r:id="rId4"/>
    <p:sldId id="388" r:id="rId5"/>
    <p:sldId id="390" r:id="rId6"/>
    <p:sldId id="411" r:id="rId7"/>
    <p:sldId id="412" r:id="rId8"/>
    <p:sldId id="413" r:id="rId9"/>
    <p:sldId id="414" r:id="rId10"/>
    <p:sldId id="415" r:id="rId11"/>
    <p:sldId id="407" r:id="rId12"/>
    <p:sldId id="408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417" r:id="rId23"/>
    <p:sldId id="418" r:id="rId24"/>
    <p:sldId id="419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7:23:42.2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13738 13798 1557 0,'1'0'283'0,"-6"4"-112"16,1 10-39-16,-3 24-20 15,1 10-23-15,6 24-35 0,-2 14-11 16,0 9-25-16,2 2-8 15,0-10-5-15,3-8 0 16,4-19-3-16,0-14-37 16,4-20-201-16</inkml:trace>
  <inkml:trace contextRef="#ctx0" brushRef="#br0" timeOffset="211.435">13696 13817 1673 0,'15'-1'329'0,"27"1"-250"15,3 0-19-15,17 2-40 16,6 1-7-16,8-3-199 15</inkml:trace>
  <inkml:trace contextRef="#ctx0" brushRef="#br0" timeOffset="462.2316">13693 14256 1604 0,'-6'6'344'0,"-5"5"-123"16,18 0-125-16,13 1-23 0,21-8-45 15,9-3-7-15,22-9-22 16,6-6-65-16</inkml:trace>
  <inkml:trace contextRef="#ctx0" brushRef="#br0" timeOffset="969.3044">14281 14450 1180 0,'-13'0'338'0,"-20"0"-143"15,4 2-60-15,5 8-79 16,2-1-24-16,13 8-20 15,1-1-1-15,10-1 1 16,6 0-10-16,13 6-1 16,4 2 4-16,4 9 24 15,0 4 14-15,-7 1 33 16,-5 0 24-16,-15-7 6 16,-4-4-2-16,-20-6-26 15,-6-7-13-15,-11-18-31 16,-6-9-22-16,0-18-74 15,3-7-55-15</inkml:trace>
  <inkml:trace contextRef="#ctx0" brushRef="#br0" timeOffset="1644.5326">14675 14178 1301 0,'3'-1'286'0,"6"-4"4"15,7 1-138-15,18-6-80 16,9 2-8-16,12 0-53 16,5 2 0-16,-3 4-88 15,-2 2-160-15</inkml:trace>
  <inkml:trace contextRef="#ctx0" brushRef="#br0" timeOffset="1869.4902">14713 14317 1380 0,'-3'4'272'15,"3"2"76"-15,4 3-184 16,21-3-83-16,11-2-5 15,18-1-42-15,5-3-11 0,5-4 7 16,-6 0-46 0</inkml:trace>
  <inkml:trace contextRef="#ctx0" brushRef="#br0" timeOffset="2258.1756">15393 14239 1612 0,'12'0'366'0,"9"0"-92"15,27-1-157-15,13-1-15 0,15-4-58 16,2-1-21-16,-2-1-79 16,-8 2-276-16</inkml:trace>
  <inkml:trace contextRef="#ctx0" brushRef="#br0" timeOffset="2661.444">16219 13694 1560 0,'-2'3'284'0,"-1"11"-129"16,-4 15-40-16,3 26-46 15,0 13-25-15,3 23-24 16,1 12-4-16,4-5-19 16,-2-1-25-16,0-19-24 15,1-16 1-15,-2-21-22 16,-1-12-18-16</inkml:trace>
  <inkml:trace contextRef="#ctx0" brushRef="#br0" timeOffset="2901.9885">16378 14153 1382 0,'-12'10'227'0,"-19"17"-78"16,-1 0-22-16,3 3-35 15,-1 1-24-15,13 0-28 16,3-4-15-16,10 1-15 0,5-5 3 15,8-6 19-15,5 1 9 16,6-7 18-16,5 0 6 16,4-4-17-16,5-4-8 15,5-2-22-15,0-1-50 16</inkml:trace>
  <inkml:trace contextRef="#ctx0" brushRef="#br0" timeOffset="3245.775">16680 14127 1455 0,'13'11'232'0,"19"15"-47"0,5 8-65 15,9 11-53-15,-1 3-19 16,-7-1-27-16,-3-2-6 15,-8-11-18-15,2-8-34 16,-4-13-138-16,0-7-128 16</inkml:trace>
  <inkml:trace contextRef="#ctx0" brushRef="#br0" timeOffset="3487.2786">17084 14156 1448 0,'-2'-2'262'0,"-3"-1"-24"15,-3 5-22-15,-7 7-71 16,-4 2-26-16,-15 8-28 16,-5 3-6-16,-8 9-9 15,-1 6-15-15,2 11-32 16,3 1-6-16,7 0-19 15,5-5-9-15,13-8-61 16,4-10 100-16</inkml:trace>
  <inkml:trace contextRef="#ctx0" brushRef="#br0" timeOffset="15746.8036">17751 14320 1596 0,'20'-5'270'0,"34"-2"-191"16,15 1-33-16,17 2-15 15,4 4-16-15,-5 7-15 16,-8 0-10-16,-11 7-296 16</inkml:trace>
  <inkml:trace contextRef="#ctx0" brushRef="#br0" timeOffset="16076.317">17788 14464 1559 0,'0'2'263'15,"6"3"-128"-15,10-4-36 0,28-1-34 16,10-1-15-16,15-4-34 16,7 5-9-16,-3 2 9 15,-6 4-53-15,-4 2-207 16</inkml:trace>
  <inkml:trace contextRef="#ctx0" brushRef="#br0" timeOffset="16416.6856">18287 14209 1194 0,'9'1'308'15,"18"5"-153"-15,9 1-45 16,9 9-53-16,3 1-20 15,-5 6-24-15,-8 4-5 16,-15 1 7-16,-12-1 32 16,-16 0 26-16,-5 3 0 0,-12 2 15 15,-7 3-33-15,-12-4-51 16,-1-2-56-16</inkml:trace>
  <inkml:trace contextRef="#ctx0" brushRef="#br0" timeOffset="16908.6018">19388 13811 1665 0,'-3'10'329'0,"-8"20"-224"16,-1 6-9-16,1 26-14 15,0 4-26-15,6 15-37 16,3 2-10-16,4-7-6 16,7 0 0-16,5-24-2 15,0-10-1-15,3-23-112 16,-6-11-133-16</inkml:trace>
  <inkml:trace contextRef="#ctx0" brushRef="#br0" timeOffset="17103.8737">19257 13853 1410 0,'39'-13'218'0,"28"-8"-84"15,13 8-77-15,8 5-11 16,-1 8-34-16,-4 2-6 15,-12 8-78-15,-12 3-90 0</inkml:trace>
  <inkml:trace contextRef="#ctx0" brushRef="#br0" timeOffset="17318.9978">19333 14149 1397 0,'3'0'221'16,"6"4"-17"-16,19 1-162 16,12 1-8-16,12 8-9 15,4-4-15-15,4 3-133 16</inkml:trace>
  <inkml:trace contextRef="#ctx0" brushRef="#br0" timeOffset="17782.3207">19900 14372 1337 0,'-9'-4'262'16,"-5"0"-61"-16,-6-1-65 16,0 4-23-16,-2 3-48 15,2 4-14-15,0 3-27 16,6 5-11-16,8 2-13 16,6 4-6-16,12 3-3 15,8 0 1-15,10 2 2 16,2-2 2-16,-3-1 5 15,-6-2 3-15,-12-4 32 0,-8 2 16 16,-21-5 18-16,-10 1 3 16,-18-14-26-16,-7 0-17 15,3-13-22-15,6-2-32 16,14 2-121-16</inkml:trace>
  <inkml:trace contextRef="#ctx0" brushRef="#br0" timeOffset="18263.0626">19335 13521 1410 0,'-1'0'221'0,"3"2"-77"15,9-2-34-15,21 6-54 16,11-1-23-16,14-4-24 15,10 0-3-15,-1-6-3 16,-1 4-2-16,-6 1-23 16,-10 0-41-16,-12 0-129 15</inkml:trace>
  <inkml:trace contextRef="#ctx0" brushRef="#br0" timeOffset="18454.7387">19769 13456 1340 0,'-6'-4'223'0,"-9"-4"-106"15,4 0-11-15,11 4-33 16,4 3-5-16,10 1-20 16,4 5-10-16,3 6 1 15,-1 3 8-15,-9 8 24 16,-7 3 4-16,-11 3-11 16,-4 1-11-16,-4-4-22 15,1-3-10-15,5-6-27 0,2-7-10 16</inkml:trace>
  <inkml:trace contextRef="#ctx0" brushRef="#br0" timeOffset="18871.9067">20203 14175 1530 0,'12'-2'264'0,"10"1"-125"16,17 0-64-16,7 0-3 15,7 3-53-15,1-2-13 16,-9 1-23-16,-3 4-124 16</inkml:trace>
  <inkml:trace contextRef="#ctx0" brushRef="#br0" timeOffset="19082.6593">20234 14298 1576 0,'13'3'306'16,"5"1"-100"-16,24 0-123 16,6 0-3-16,7-2-36 15,-2 0-22-15,-6 3-32 16,-2-1 62-16</inkml:trace>
  <inkml:trace contextRef="#ctx0" brushRef="#br0" timeOffset="20039.5298">20918 14297 1677 0,'6'-1'328'16,"17"1"-223"-16,14 3-50 15,18 3-14-15,13-2-11 0,8-2-29 16,1-4-62-16</inkml:trace>
  <inkml:trace contextRef="#ctx0" brushRef="#br0" timeOffset="20430.05">21594 13885 1561 0,'0'-1'341'0,"-6"-6"-58"0,6 15-154 16,0 9-43-16,0 18-62 16,3 17-14-16,2 19-5 15,-3 9-1-15,-1 10 2 16,-1-4-10-16,4-11-93 16,-2-12-75-16</inkml:trace>
  <inkml:trace contextRef="#ctx0" brushRef="#br0" timeOffset="20652.6989">21822 14175 1559 0,'-9'4'278'0,"-14"10"-117"16,-9 7-33-16,-6 8-18 15,-2-2-30-15,3 1-37 16,5-4-16-16,15-5-17 15,10-3-6-15,18-7-3 0,10-1-1 16,19-5 2-16,9 4 0 16,5 1-1-16,2 2 5 15,-8-1-128-15,-9-1-154 16</inkml:trace>
  <inkml:trace contextRef="#ctx0" brushRef="#br0" timeOffset="21013.8804">22019 14121 1548 0,'8'-2'271'0,"16"6"-100"16,6 5-67-16,14 15-36 0,4 6-16 15,5 10-25-15,-5 4-3 16,-11 9 0-16,-2 0-16 16,-13-8-224-16,-1-8-78 15</inkml:trace>
  <inkml:trace contextRef="#ctx0" brushRef="#br0" timeOffset="21208.3618">22403 14116 1549 0,'-21'2'336'15,"-9"4"-36"-15,-10 6-146 16,-4 6-43-16,0 8-54 16,-1 7-19-16,3 7-22 15,2 4-7-15,15-4-44 16,9-4-17-16</inkml:trace>
  <inkml:trace contextRef="#ctx0" brushRef="#br0" timeOffset="21586.7905">22618 14290 1562 0,'3'0'219'0,"6"2"-238"15</inkml:trace>
  <inkml:trace contextRef="#ctx0" brushRef="#br0" timeOffset="21909.9379">22944 14110 1622 0,'1'2'328'16,"0"6"-169"-16,6 6-37 15,-7 7-31-15,1 5-16 0,-1 8-13 16,-8 7-6-16,8 11-22 15,1-1-7-15,1-8-21 16,6-4-2-16,4-13-3 16,2-10-1-16,15-10-2 15,1-7 2-15,4-12-74 16,2-7-61-16</inkml:trace>
  <inkml:trace contextRef="#ctx0" brushRef="#br0" timeOffset="22183.8489">22930 13886 1689 0,'1'-1'346'16,"2"1"-246"-16,3-2-46 0,-6 1-82 16,0 0 118-16</inkml:trace>
  <inkml:trace contextRef="#ctx0" brushRef="#br0" timeOffset="22809.5007">22836 13643 1437 0,'-1'1'212'15,"1"-1"-78"-15,15 3-77 16,5-1-9-16,13 1-27 15,5 2-8-15,12-2-4 16,4 2-1-16,5 1-1 16,-2-2-4-16,-12-3-1 15,-3-1-14-15,-18-2-72 16,-9-5-31-16,-9 0-15 16,-7-5 26-16,-5-6 65 15,-2-1 46-15,1 0 42 16,2 3 0-16,9 7 3 15,6 3 5-15,6 3 0 16,2 3 1-16,0 7 2 16,4 4 9-16,-13 6 27 15,-1 4 16-15,-13 5 15 0,-12-1-19 16,6 5-45-16,-11-1-19 16,4 2-8-16,-2-1-486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30:35.6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18452 8645 1250 0,'-2'-2'283'0,"-2"0"-123"15,-2 4-17-15,5-2-15 16,0 12-25-16,0 46-27 16,6-21 0-16,-7-1-26 15,2 1-14-15,4-3-20 16,-5-6-6-16,9-1-6 16,-4-5-10-16,6-4-94 15,4-1-89-15</inkml:trace>
  <inkml:trace contextRef="#ctx0" brushRef="#br0" timeOffset="238.5071">18615 8637 1133 0,'2'-3'356'15,"1"3"-165"-15,4 4-19 16,-2 11-33-16,-2 8-29 0,0 6-33 16,-1 7-16-16,0 4-26 15,2 1-8-15,-1 0-17 16,-2-4-5-16,4-3-61 16,2-8-22-16</inkml:trace>
  <inkml:trace contextRef="#ctx0" brushRef="#br0" timeOffset="788.754">18439 7466 996 0,'7'-6'438'15,"6"-5"-266"-15,-7 5-22 16,-1 6 8-16,-5 13-21 16,-6 9-9-16,-6 17-25 15,-4 14-22-15,-7 10-44 16,-3 7-10-16,1-2-15 16,-1-8-4-16,2-12-3 15,4-13-1-15,5-13-19 16,3-9-20-16,6-8-69 15,4-5-41-15,2-5-108 16</inkml:trace>
  <inkml:trace contextRef="#ctx0" brushRef="#br0" timeOffset="1182.7891">18477 7497 940 0,'3'-1'448'0,"-3"-3"-263"16,0 6-40-16,0-2-38 15,0 0-16-15,0 0-38 16,5 17-11-16,22 38-19 16,-12-24-5-16,6 11-6 15,4 2-1-15,3 2-6 16,5 1 0-16,-1-5 0 15,-3-4 0-15,-3-7 1 16,-4-4 3-16,-7-9 1 16,-3-2 2-16,-5-7 4 15,-7-3 6-15,-6-3 9 16,-6-2 11-16,-13-3 14 16,-3-5-2-16,-10-2-3 15,-2 1-13-15,-3 1-20 0,-4 7-7 16,4 5-11-16,0-2-1 15,10 3-5-15,5-2 0 16,12 0-64-16,7-1-67 16</inkml:trace>
  <inkml:trace contextRef="#ctx0" brushRef="#br0" timeOffset="1874.9714">18905 7715 1145 0,'-5'0'351'0,"-3"0"-150"0,1 5-53 15,6 0-68-15,1 1-21 16,0 6-44-16,3 4-5 15,1 3-6-15,8 4-4 16,5-3 0-16,0-4 0 16,3-7 0-16,3-3 2 15,-6-7 2-15,2-6 1 16,-3-7 3-16,-5-4 3 16,2-6 0-16,-1-2-1 0,-2 1-2 15,-4 0-2-15,-4 5 1 16,-1 4 1-16,-1 8 2 15,1 7-3-15,-1 4-2 16,2 5-5-16,-2 1-1 16,1-1-1-16,3 3 0 15,0 0 0-15,4 3 0 16,0 0 0-16,-2 8 5 16,5 2 5-16,0 8 0 15,-2 5 0-15,1 6-4 16,-3 5-1-16,-6 12 19 15,-1 5 3-15,-6 2 4 16,-5-5 4-16,-5-12-15 16,-3-9 3-16,-7-23 6 15,4-9 0-15,-8-23-2 16,1-13-6-16,8-12-13 16,-1-1-5-16,13 5-6 0,2 9 10 15,7 14 341-15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38:38.6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15118 12637 604 0,'-4'1'205'0,"-4"1"-159"16,3 2-71-16,0 0 6 15,0 3 107-15,8 2 85 16,-3 3 88-16,-1-3-106 16,3 1-46-16,-2 2-10 15,0 1-39-15,1 4-17 16,-1 5-10-16,0 1 2 0,6 5 8 16,0-2 4-16,6 4-1 15,5 2-1-15,1-2-15 16,5 4-4-16,-2-5-15 15,3-2-3-15,3-4-4 16,-1-2 7-16,3-3 14 16,1-1 4-16,1-4 11 15,3 0-5-15,3-5-12 16,1 1-5-16,1 1-10 16,3-6-3-16,-6 3-3 15,-2-5 0-15,-4-2 2 16,-4-3 1-16,4-7 1 15,-2-2 1-15,2-5-1 16,-1-2-1-16,-1-5-2 16,-3 0 0-16,2-1 0 15,-3-3 0-15,-4-1 0 16,-1 1 0-16,-5-2-1 16,-4 3 0-16,-3 1 0 0,-1 0 1 15,-2 1 1-15,1-2 0 16,2 2-4-16,1 0 0 15,2 4-3-15,-2 3-2 16,-4 2 3-16,-1 3 1 16,-5 2 1-16,1-1 0 15,-2 2 2-15,-1 0 1 0,2 4-2 16,-1 0-1-16,1 6-2 16,2-1-3-16,0 0 1 15,0 0-1-15,0 1 3 16,0 0-2-16,0 0-60 15</inkml:trace>
  <inkml:trace contextRef="#ctx0" brushRef="#br0" timeOffset="1497.8246">18142 12645 1114 0,'-2'-1'300'0,"2"-5"-218"16,0 3-67-16,0 2-21 15,0 0-1-15,0 1 2 16,0 0 3-16,0 0 33 16,0 0 11-16,0 0 9 15,0 0 10-15,0 0-21 16,0 0-5-16,0 0 1 15,0 0 3-15,0 1-1 16,-2 10-3-16,2 4-15 0,4 30-5 16,0-28 0-16,3 0 3 15,4 2 4-15,-2-1 1 16,4 1-2-16,1-1-4 16,-2 0-6-16,2 1-2 15,0-1-2-15,-1 1 0 16,-1-2 1-16,2-3 4 15,-2 0 4-15,-1-2 0 16,5 2-3-16,-1 2-5 0,1-2-3 16,1-2-3-16,1-3 0 15,-2-1 0-15,4-5-1 16,2 1 1-16,-2-5 0 16,3 0 1-16,-4 1 0 15,-1 0 0-15,-4-2 0 16,5-1 0-16,-3-6-1 15,1 0-1-15,6-2 0 16,-2-1 0-16,3-2 0 16,0-1 0-16,-2 1 0 15,-2 1 0-15,-4 3 0 16,-2 1-1-16,-2-2 1 16,2 2-1-16,-1-1 0 15,2-3 0-15,2-2 0 16,1-5 0-16,-1-2 1 0,-1 1-1 15,-1 0 1-15,0 2 0 16,-7 1 1-16,-2 1-1 16,-3-1 2-16,-3 3-1 15,4 1 0-15,0 0-2 16,0-5 0-16,-2 1 0 16,0-4 0-16,3 3 0 15,-3 3 3-15,-2-1 0 16,-4 8 0-16,-4-2 14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39:17.0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14426 4896 698 0,'-4'-3'399'0,"-5"-8"-120"0,7-2-166 15,4-9-48-15,7-4-7 16,7-5 2-16,3-1-8 16,8 1 3-16,4 3 7 15,4 3 5-15,-1 2-5 16,2 8-23-16,0 1-10 15,-4 9-16-15,1 5-9 0,3 8-4 16,2 4-1 0,6 6 0-16,4 3 1 0,11 0-1 15,9 2 1-15,-1-7 0 16,-4-2 2-16,-6-11 2 16,-10-3 1-16,-2-8 7 15,-3-10 1-15,-10-9 14 16,-6-5 14-16,-9-10-2 15,-7-3-1-15,-10 5-11 16,-4 9-50-16</inkml:trace>
  <inkml:trace contextRef="#ctx0" brushRef="#br0" timeOffset="703.585">15419 4526 273 0,'-4'0'215'0,"-3"6"35"16,3-5-52-16,4 0-47 15,1 2-8-15,-1-3-17 0,0 0-35 16,0 0-19-16,0 0-4 16,1 11-5-16,31 41 1 15,-29-23-16-15,-2 1-7 16,9-1-11-16,3-5-5 16,5-9-10-16,11-3-3 15,5-12 0-15,7-4-2 16,12-15-2-16,-1-4-3 15,11-9 0-15,3-3 1 0,13 3 8 16,1 0 0-16,-1 10 6 16,-3 9 4-16,-14 13 7 15,-3 13 2-15,-12 15 1 16,-5 9-1-16,-15 13-11 16,-5 1-2-16,-8 2-4 15,-3-1 6-15</inkml:trace>
  <inkml:trace contextRef="#ctx0" brushRef="#br0" timeOffset="3817.9367">14937 3691 583 0,'-1'-6'435'16,"-2"-8"-75"-16,6-9-229 16,7-6-32-16,10-9 1 15,5-5-1-15,13-3 9 16,4-1-1-16,-7 6-14 15,-5 8-6-15,-12 15-34 16,-6 14-12-16,-4 18-16 16,4 15-2-16,-9 18 0 15,-3 6-4-15,4 12-4 16,-4-2-2-16,10 0-6 16,5-4 0-16,4-12-2 15,4-6 0-15,0-20-1 16,1-6 1-16,1-17 3 15,3-9 0-15,3-19-1 0,0-12 1 16,2-15-3-16,-2-5-3 16,-6-1-11-16,-2 6 0 15,-6 6-1-15,-6 9 3 16,-9 4 10-16,-4 3 1 16,-6 6 0-16,0 2-1 15,-2 12-3-15,3 3 0 16,4 9-3-16,0 3 0 15,5 10 0-15,5 6 1 0,4 15 5 16,3 7 7-16,0 16 10 16,3 7 11-16,-1 7 2 15,3 4 3-15,-3-10-10 16,2-7-11-16,-3-21-6 16,-1-12 2-16,4-19 339 15</inkml:trace>
  <inkml:trace contextRef="#ctx0" brushRef="#br0" timeOffset="7792.9121">16075 3779 994 0,'-5'0'370'0,"-4"-5"-236"0,-1 3-37 15,-3 1-12-15,0-2-4 16,-3-1-19-16,-2 3-1 16,1 1-14-16,-1 2-5 15,0 5-18-15,1 0-7 16,0 2-8-16,3 2-4 16,4 0-4-16,1 0-1 0,4 1-2 15,3 1 0-15,2-3-2 16,2 0-1-16,4-5 1 15,1 1 0-15,7 2 0 16,5 0 0-16,5 0 2 16,4 0 1-16,1-2 0 15,-4-1 1-15,-2 3 0 16,-3 0 1-16,-10 0 1 16,3 5 0-16,-8-5 3 15,-5 2 1-15,-5 0 5 16,-9 0 9-16,-7 0 7 15,-5-1 4-15,-4-2 11 16,-4-3 3-16,5-4-6 16,1-3-6-16,11-2-16 15,6-2-12-15,11 2-18 16,2-4-35-16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42:45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15433 7905 325 0,'2'-3'125'0</inkml:trace>
  <inkml:trace contextRef="#ctx0" brushRef="#br0" timeOffset="32297.4954">16385 9970 536 0</inkml:trace>
  <inkml:trace contextRef="#ctx0" brushRef="#br0" timeOffset="38738.3688">15491 10085 713 0,'5'-4'154'0</inkml:trace>
  <inkml:trace contextRef="#ctx0" brushRef="#br0" timeOffset="100628.7404">14409 14588 765 0,'-1'6'161'0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51:58.2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19473 13779 418 0,'0'0'317'0,"5"-2"57"15,1 1-116-15,-6-1-134 16,0 1-33-16,0 0-4 15,0 0-2-15,0 0-25 16,0 0-2-16,0 1-29 16,-1 7-11-16,-9 24 1 15,-38 75 0-15,5-25 6 16,-6 4 1-16,-11 1-9 16,2 5 1-16,-2 4 10 15,5-1 7-15,9-11 24 16,3-11-3-16,10-20-19 15,2-7-8-15,6-11-17 16,2-1-4-16,7-10 6 16,8-4-27-16,13-18-84 31,-3-1-70-31</inkml:trace>
  <inkml:trace contextRef="#ctx0" brushRef="#br0" timeOffset="523.1745">19493 13710 568 0,'-2'0'368'0,"-1"-1"-31"16,5 1-207-16,-2 0-83 16,0 0-13-16,0 0 1 15,0 0 1-15,0 0 13 0,8 1 5 16,8 4 8-16,35 15-1 16,-24-7-7-16,4 2-3 15,9 10-20-15,6 2-8 16,15 7-14-16,6 2-2 15,8 1-3-15,-1-1 0 16,-7 1 0-16,-2 4-1 16,-10-6 2-16,-4-1 0 0,-10-1 2 15,-5-5 1-15,-6 2 5 16,-6 0-13-16</inkml:trace>
  <inkml:trace contextRef="#ctx0" brushRef="#br0" timeOffset="1035.428">19490 13817 921 0,'0'-3'337'16,"1"-1"-204"-16,3 1-113 16,-4 3-4-16,0 0 16 15,0 0 4-15,1 6 15 16,13 22-1-16,41 47-19 15,-23-27-7-15,12 7-15 16,7 0-4-16,12-1-2 16,4 8-1-16,-3 6-2 15,-2 8 1-15,-9 4 0 16,-3-2 0-16,-7-7 3 16,-5-9-9-16,-9-12-149 15</inkml:trace>
  <inkml:trace contextRef="#ctx0" brushRef="#br0" timeOffset="1391.0741">19401 14148 1415 0,'6'2'169'16,"4"3"-131"-16,4 10-44 15,5 6 2-15,2 11-2 16,-4 5 0-16,6 14 5 15,5 4 4-15,10 9 4 16,5 0 1-16,5-3-2 16,-2-1-3-16,3-1-1 15,0 1 2-15,-4 5-45 16,-4 5-54-16</inkml:trace>
  <inkml:trace contextRef="#ctx0" brushRef="#br0" timeOffset="1720.0241">19260 14329 1015 0,'4'0'306'0,"-1"5"-227"16,6 10-48-16,7 13-7 15,2 9 0-15,8 15 4 16,5 4 0-16,6 1-6 16,-7-12-4-1,-15-23-9-15,1 1-3 0,50 73-3 16,0-1 0-16,0 2 1 15,-19-37 1-15,-6-14-11 16,-6-10-26-16</inkml:trace>
  <inkml:trace contextRef="#ctx0" brushRef="#br0" timeOffset="2009.152">19056 14624 585 0,'-2'0'311'15,"2"2"-20"-15,3 5-175 16,6 11-37-16,4 2-4 0,7 16-13 15,6 6-2-15,15 11-17 16,6 3-10-16,8 4-19 16,-1 0-6-16,-3-3-19 15,-7-3-68-15</inkml:trace>
  <inkml:trace contextRef="#ctx0" brushRef="#br0" timeOffset="3727.0113">21051 13159 863 0,'2'-1'278'16,"0"-3"-237"-16,2 2-19 15,-4 1 32-15,0 0 29 16,0 1 11-16,0 0-16 16,0 0-8-16,-3 10-3 15,-7 20-13-15,-19 40-11 0,10-16-12 16,-3 5-2-16,-10 8-4 16,-3 1 4-16,-13-3-9 15,-1 3 10-15,-3 1 11 16,4 2-6-16,5 1 1 15,7-5-12-15,14-18-15 16,10-12 4-16,22-37-26 16</inkml:trace>
  <inkml:trace contextRef="#ctx0" brushRef="#br0" timeOffset="4411.0532">20951 13618 460 0,'-1'-3'209'0,"-6"-4"-61"0,5 5-121 16,-1 0-27-16,-3-2-2 16,6 4 136-16,0-1 28 15,0 1 16-15,0 0-54 16,0 0-73-16,0 0-10 16,7 4-15-16,11 6-6 15,38 26-11-15,-28-19-5 16,10 12-2-16,7 3 1 15,6 5-1-15,6 5-1 0,4-2 0 16,-3-1 0-16,0-1 0 16,0-4 1-1,-5-2-1-15,1-2 0 0,-1-4 0 16,-1 3 1-16,-4-1 2 16,-7 0-12-16</inkml:trace>
  <inkml:trace contextRef="#ctx0" brushRef="#br0" timeOffset="5041.1025">22095 13802 882 0,'0'0'338'0,"0"1"-192"16,0 0-127-16,0-1-19 16,0 0-1-16,0 0 46 15,0 0 6-15,0 0 10 16,0 0 7-16,0 0-22 16,-1 0-10-16,-1 6-19 15,-5 8-8-15,-26 38-6 16,14-24 2-16,-1 10 7 15,-3 7 3-15,-1 9-1 0,-6 2-1 16,-8 7-3-16,0-1 7 16,-9 6 20-16,6 1 6 15,4-1-2-15,5-7-8 16,7-14-20-16,1-6-2 16,5-17-38-16,-1-3-48 15</inkml:trace>
  <inkml:trace contextRef="#ctx0" brushRef="#br0" timeOffset="5570.7955">21619 13106 1055 0,'1'-1'319'0,"3"-2"-234"15,-1 2-56-15,-3 1-11 16,0 0 4-16,0 1 15 16,2 26 12-16,39 40 17 15,-32-23 4-15,-1 12-18 16,3 5-7-16,0 0-20 16,-1-2-4-16,3-16-3 15,0-11-1-15,-2-12-4 16,-1-7-10-16,-1-11-123 15</inkml:trace>
  <inkml:trace contextRef="#ctx0" brushRef="#br0" timeOffset="6254.0754">21499 13434 675 0,'1'-2'289'0,"1"-1"-162"15,2-2-50-15,-4 4-40 16,0 0-2-16,0 0 30 16,8-4-1-16,6-1 1 15,27-9-13-15,-26 14-11 16,1 1-6-16,1 3-16 15,-2 1-10-15,-2 1-6 16,-1-3 2-16,-5-6 2 16,-1 0 0-16,-4-3 12 15,-3 2 3-15,-7 5-3 16,-3 1-3-16,-4 6-24 16,2 1-16-16,0 0-17 0,-1 1-4 15,0-3-21-15,0 0 6 16,1 1 1-16,0 0 2 15,-1 0 83-15,-1 1 19 16,1-3 18-16,-1-2-11 16,7-1-12-16,7-2-14 15,4-2-17-15,7 1-4 16,5-8-5-16,4-3-1 16,15-5 1-16,5-6-1 0,16-4 1 15,3 0 4-15,6 2 5 16,-4 5 1-16,-9 5 17 15,-7 1 11-15,-15 5 7 16,1-1 0-16,-13 5-15 16,-1-1-12-16,-9 0-18 15,-7 0-27-15</inkml:trace>
  <inkml:trace contextRef="#ctx0" brushRef="#br0" timeOffset="7622.2541">21665 14795 1042 0,'-3'0'338'0,"-8"9"-226"16,2 7-68-16,-6 20-18 16,-2 10 1-16,-9 16-1 15,-1 9 0-15,-9 7 5 16,-2 6 1-16,-7 13 9 16,-6 2 2-16,-4-6 2 15,-3-4 3-15,4-14-9 16,4-6-2-16,7-2 1 15,3-1 0-15,12-15-6 0,2-5-8 16,12-22-5-16,6-8-32 16,5-9-105-1,5-7-90-15</inkml:trace>
  <inkml:trace contextRef="#ctx0" brushRef="#br0" timeOffset="8085.7184">21647 14877 436 0,'-2'-7'379'0,"-1"-7"54"16,0 5-222-16,-1 2-116 0,2 1-13 15,2 5-22-15,2 1-8 16,-2 0-16-16,0 0-9 16,12 4-1-16,44 26-7 15,-17-10-8-15,12 7-2 16,6 4 1-16,0 3 1 16,5 4-1-16,-4-3-1 15,3-3-1-15,0-1-1 16,-3-7 1-16,0 1 2 0,-12-6-33 15,-5 0-55-15</inkml:trace>
  <inkml:trace contextRef="#ctx0" brushRef="#br0" timeOffset="8534.1798">22435 15247 1242 0,'4'0'261'0,"-7"0"-151"16,2 7-77-16,0-7-10 16,0 0-18-16,-8 22-4 0,-25 41 10 15,13-18 7-15,-10 17 4 16,-11 3 1-16,-4 15-10 15,-6 2-8-15,-4 5-1 16,2 6-1-16,6-10 14 16,-1-6 12-16,5-13 19 15,4-11 2-15,3-7-16 16,5-3-12-16,4-11-40 16,6-3-50-16</inkml:trace>
  <inkml:trace contextRef="#ctx0" brushRef="#br0" timeOffset="8957.186">21113 15723 1214 0,'0'-4'274'0,"-1"0"-161"16,2-1-47-16,-1 5-26 15,0 0-4-15,11 22-8 16,46 50-2-16,-19-8-9 16,5 9-2-16,5 6-4 15,-7-5-3-15,-5-15-2 16,-5-6-13-16,-12-19-38 15,-4-2-38-15</inkml:trace>
  <inkml:trace contextRef="#ctx0" brushRef="#br0" timeOffset="9182.5988">21242 15590 1537 0,'9'0'211'0,"7"-2"-163"16,19 20-58-16,2 10-1 15,8 22 2-15,2 8 2 16,-3 14 8-16,0 7 2 0,-5 1 5 16,-6-6 2-16,-5-13 0 15,0-7-17 1,-10-15-91-16</inkml:trace>
  <inkml:trace contextRef="#ctx0" brushRef="#br0" timeOffset="9423.9378">21449 15278 1605 0,'0'0'256'0,"5"10"-215"16,11 13-42-16,15 27-9 16,7 12 1-16,10 21 3 15,-2 2 2-15,1 1 2 0,-3-1 2 16,-7-8 2 0,-4-5 1-16,-10-11-13 0,-8-10-29 15,-8-20-134-15</inkml:trace>
  <inkml:trace contextRef="#ctx0" brushRef="#br0" timeOffset="9657.8234">21597 15012 1680 0,'6'8'308'0,"13"22"-258"16,13 16-49-16,18 22-6 15,7 15 2-15,4 12 2 16,-7 2 1-16,-12-3 1 16,-9-10 0-16,-12-16 2 15,-3-9 0-15,-4-13 3 16,-2-5-2-16,-7-12-65 16,-1-7-77-16</inkml:trace>
  <inkml:trace contextRef="#ctx0" brushRef="#br0" timeOffset="9861.2776">21710 15012 1532 0,'3'-10'226'16,"10"-7"-159"-16,8 14-48 16,16 22-27-16,5 17 2 15,9 25 7-15,1 8-1 16,2 6 25-16,0 3 4 15,-6-8 6-15,-3-3 3 16,-12-13-17-16,-8-8 2 16,-8-9-64-16</inkml:trace>
  <inkml:trace contextRef="#ctx0" brushRef="#br0" timeOffset="14180.5018">22134 15884 362 0,'-1'1'269'15,"-4"-1"-14"-15,5 3-105 16,0-3-114-16,0-1-24 15,0-1 27-15,0 1 47 16,0 0 47-16,4-1-32 0,10-2-29 16,31-42-14-16,-26 20-27 15,7-3-11-15,13-10-13 16,4-5-4-16,7-6-1 16,-4 1-1-16,-10 5 2 15,-6 8 10-15,-16 14 15 16,-4 11 8-16,-14 14 3 15,-4 10-10-15,-5 16-15 16,-4 4-6-16,-3 18-1 16,-1 5 4-16,-10 11 17 15,-1 10 8-15,-2 5-2 16,0-3 3-16,12-12-12 16,6-17-6-16,15-22-4 15,3-12-5-15,13-16-3 16,5-8-1-16,6-22 0 15,-1-10-6-15,3-19-16 16,2-5-4-16,-1 0-3 0,4 5 5 16,-5 12 12-16,-4 9 3 15,-5 10 3-15,-4 9 1 16,-4 8-1-16,0 4-2 16,-4 7 0-16,-4 6-1 15,-4 10 1-15,-7 8 0 16,-8 18 5-16,-5 7 5 15,-3 15 8-15,-2 5 3 0,2-6-3 16,6-1-3-16,7-22-8 16,9-12-2-16,9-18 2 15,4-12-2-15,10-15-1 16,3-4 1-16,6-17-3 16,4-4 0-16,4-6 0 15,2-3 0-15,-1 9 0 16,-4 8 0-16,-12 14 0 15,-7 8-2-15,-15 14 1 16,-4 7-2-16,-11 14 2 16,-6 6 1-16,-3 6 1 15,-1-1 0-15,1 0-1 16,2-4 0-16,3-5 0 16,2-2 0-16,9-5 0 15,3-3-3-15,10-7 1 16,6 1-1-16,6-13 1 15,6 2 1-15,6 2-2 0,1-1 0 16,-1 9-1-16,-1 2 1 16,-5 8 1-16,-1 7 1 15,-1-2 1-15,-1 1 0 16,-1-2 1-16,0-3 0 16,5-4 0-16,1-2-1 15,6-8 20-15,5-2 402 16</inkml:trace>
  <inkml:trace contextRef="#ctx0" brushRef="#br0" timeOffset="16795.699">16893 10693 591 0,'-7'0'193'0,"-6"3"-175"15,3-3-22-15,5 1 4 16,1 1-8-16,3-1 171 15,1-1 44-15,0 0 3 16,0 0-89-16,0 0-65 16,23 3-19-16,42-7-21 15,-26-13-4-15,5-6-3 16,3-5-2-16,-4-12 0 16,0-2 0-16,-6-4 0 15,-3 5 5-15,-14 12 8 16,-5 10 3-16,-10 14-5 15,-5 4-8-15,-5 15-10 16,-2 3-3-16,-3 18 0 0,-3 6-1 16,-3 5 4-16,0 9 6 15,0-5 5-15,1-1 2 16,7-2-1-16,-1-3-5 16,9-11-2-16,3-6 1 15,11-23-125-15</inkml:trace>
  <inkml:trace contextRef="#ctx0" brushRef="#br0" timeOffset="17003.6702">17048 10646 448 0,'0'0'300'0,"3"0"98"16,3 2-163-16,-6-2-124 16,5 2-24-16,25 6-40 15,34 37-11-15</inkml:trace>
  <inkml:trace contextRef="#ctx0" brushRef="#br0" timeOffset="18344.4762">20778 12056 763 0,'0'-2'268'16,"2"1"-193"-16,-1-1-52 0,-2 2 61 15,-1 0 24-15,-1 9 19 16,-11 20-39-16,-25 40-3 16,10-23-1-16,-3 6-29 15,0 5-11-15,4-2-24 16,3-2-5-16,10-13-8 15,3-10-2-15,11-18-33 16,7-11-56-16</inkml:trace>
  <inkml:trace contextRef="#ctx0" brushRef="#br0" timeOffset="18822.9578">20731 12147 1458 0,'-2'-4'166'15,"2"-3"-144"-15,7 1-26 0,8 0-5 16,4 0 1-16,10 2 4 16,2 4 0-16,5 5 3 15,1 4-1-15,-6 6 1 16,-3 4 0-16,-10 5 1 15,-6 1 0-15,-16 5 3 16,-5 2 1-16,-14-4 2 16,-6 0 1-16,-8-10 0 15,-4-10 1-15,4-10-1 16,2-8-3-16,13-8-15 16,10 1-18-16,13 0-16 15,6 2-1-15,10 8 9 16,2 3 16-16,-1 8 19 15,6 5 1-15,-1 9 6 16,-2 6 1-16,0 6 2 16,-9 3 0-16,-6 5-4 15,-6-2-3-15,-9-2 27 16,-6 3 2-16,-14-8 5 0,-4-2 7 16,-16-11-18-16,-1-9 2 15,0-13 19-15,4-6-3 16,12-12-10-16,6-5-8 15</inkml:trace>
  <inkml:trace contextRef="#ctx0" brushRef="#br0" timeOffset="19880.2133">23190 13554 394 0,'0'-2'333'16,"0"-6"80"-16,0 3-154 15,0-3-144-15,-1 1-25 16,-5-2-22-16,-3-1-10 0,-4 2-26 16,-6-3-13-16,-8 10-12 15,1 5-2 1,13-2-4-16,0 0 1 16,-40 14-2-16,4 10 0 0,6 6-5 15,21-10-1-15,8 11-3 16,5 1 0-16,6 4 4 15,6 2-2-15,11-2 15 16,6-2 5-16,18-7 8 16,8-2 6-16,13-12-8 15,3-2-2-15,-1-6-81 16</inkml:trace>
  <inkml:trace contextRef="#ctx0" brushRef="#br0" timeOffset="65877.5295">22718 11772 1390 0,'2'-5'173'0,"3"-2"-141"16,-1 2-28-16,0 8-4 16,-4 4 6-16,-6 11 17 15,-6 10 16-15,-10 12 18 16,-2 11-5-16,-12 11-16 15,-4 6-8-15,-5 11-20 16,-4-2-2-16,1 13 0 16,1-1 1-16,-6-8 1 15,2-5-7-15,1-23 38 16,2-10 5-16,13-11 4 16,5-8 8-16,9-8-37 0,2-3-5 15,8-8-4-15,3 0 0 16,4-7-1-16,3-4 0 15,3-9-4-15,5-4-1 16,5-8-4-16,3-4 0 16,-2-6 0-16,2-1 0 15,-6 1 1-15,-1 1 1 0,-4 11-1 16,-4 5-1 0,-1 13-7-16,-2 10-3 0,-6 18-2 15,-1 7 0-15,-5 12 4 16,0 7 2-16,0-2 2 15,3-2 0-15,5-6 4 16,3-7 1-16,4-10 2 16,5-3 1-16,3-10 0 15,2-4 1-15,8-6 1 16,0-5 2-16,9-5-4 16,4-1-3-16,8 1-1 15,5 0 0-15,5 1-2 16,2 1 1-16,-5-1 1 15,-3 0 2-15,-12 0 1 16,-8 2 1-16,-9 1 3 16,-5 5 0-16,-9 4-2 0,-2 2-1 15,-5 9-240-15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9:06:25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2315 13110 587 0,'7'-5'539'0,"2"-3"-196"16,-9 5-171-16,-6 7 8 16,-13 10-21-16,-9 4-22 15,-8 2-50-15,-5-2-26 16,-6-8-38-16,2-6-11 15,3-8-10-15,8-7-2 16,10-9-12-16,11 1-5 16,21-1-8-16,13 4-2 15,23 13 5-15,7 6 12 16,12 26 20-16,-8 11 20 0,-5 22 24 16,-15 8 3-16,-23 7-8 15,-12 5-12-15,-15 0-18 16,-8-2-7-16,-7-11-3 15,2-10-1-15,-6-30 2 16,1-14 1-16,1-22-6 16,3-7-2-16,8-8-8 15,11 4-7-15,23 5 3 16,9 5 2-16,19 13 7 16,2 5 5-16,6 10 1 15,7 4 0-15,1 0 5 16,1-2-33-16,-4-9-119 15</inkml:trace>
  <inkml:trace contextRef="#ctx0" brushRef="#br0" timeOffset="234.3092">2700 13530 1509 0,'2'-3'275'16,"-2"4"-45"-16,-3 7-36 15,-5 14-54-15,-1 9-28 16,2 1-52-16,4 5-16 16,11-4-11-16,9-5-7 15,12-8-2-15,3-6 0 0,7-12-7 16,-2-2-2-16,-3-8-3 16,-2-4-1-16,-10-7-5 15,-8-7 4-15,-13-8-51 16,-1-9-47-16</inkml:trace>
  <inkml:trace contextRef="#ctx0" brushRef="#br0" timeOffset="343.9213">2840 13271 1367 0,'-2'-4'300'0,"-5"3"31"16,1 1-41-16,1 12-141 15,3 4-59-15,5 6 36 16</inkml:trace>
  <inkml:trace contextRef="#ctx0" brushRef="#br0" timeOffset="890.7703">3353 13479 1104 0,'0'-3'356'0,"-6"-5"-199"16,-4 0-10-16,-11 2-11 15,-1 4 2-15,-6 6-17 16,-2 3-12-16,7 14-47 15,0 8-19-15,15 10-35 16,6 8-9-16,15 1-7 16,7-5 1-16,9-9 3 0,7-9 1 15,5-17 5-15,1-7 4 16,1-12 4-16,-9-8 5 16,-18-6 27-16,-13 1 9 15,-24 9 3-15,-10 6-1 16,-15 9-28-16,-3 3-18 15,8 3-44-15,6-3 6 16</inkml:trace>
  <inkml:trace contextRef="#ctx0" brushRef="#br0" timeOffset="1062.8666">3434 13561 1469 0,'15'-3'299'15,"11"-1"71"-15,16 4-257 16,4 0-32-16,9 1-47 16,2 1-16-16,-8 0-10 15,-3 2 5-15,-7 1-7 16,-4-1-120-16</inkml:trace>
  <inkml:trace contextRef="#ctx0" brushRef="#br0" timeOffset="1203.4941">3705 13590 1362 0,'0'17'252'0,"-3"13"-44"15,6 7-78-15,1 1-17 16,4 3-48-16,0-3-16 16,3-7-35-16,-3-6-36 15</inkml:trace>
  <inkml:trace contextRef="#ctx0" brushRef="#br0" timeOffset="1484.3789">3937 13499 1597 0,'12'2'362'16,"8"6"-91"-16,-2 15-131 16,0 7-31-16,-6 14-45 15,-6-2-8-15,-1 1-24 16,-6-6-8-16,1-14-16 15,5-8-3-15,-3-17-6 16,3-13-7-16,6-14-8 16,1-6 0-16,9-6 0 15,6 4 6-15,0 12 8 16,-1 8-1-16,-4 17 7 16,-6 12 8-16,-9 18 7 15,-3 11 1-15,-4 4 7 16,0 1 27-16</inkml:trace>
  <inkml:trace contextRef="#ctx0" brushRef="#br0" timeOffset="1859.2892">4455 13425 1576 0,'0'9'338'0,"0"19"-87"15,0 12-56-15,3 30-75 16,6 7-35-16,-4 13-37 16,9 0-10-16,-2-19-17 15,-4-3-6-15,4-22-46 16,0-5-23-16,-3-18-144 0</inkml:trace>
  <inkml:trace contextRef="#ctx0" brushRef="#br0" timeOffset="2000.0907">4453 13726 1686 0,'17'-1'358'0,"18"-1"-179"0,7-3-152 16,9-1-8-16,1-3-23 15,-4-1-30-15,4-5-210 16</inkml:trace>
  <inkml:trace contextRef="#ctx0" brushRef="#br0" timeOffset="2270.1127">5057 13542 1529 0,'2'8'303'0,"2"11"-52"15,-6 2-27-15,-1 9-98 16,-6 1-39-16,-10-2-57 15,2 0-10-15,-11-14-12 0,-2-4-13 16,-7-13-46-16,-5-8-38 16,3-13-103-16,6-9-6 15,21-8 13-15,11-3 46 16,19 10 86-16,11 6 39 16,8 19 69-16,6 11 18 15,-2 16 42-15,-5 5-3 0,-10 11-31 16,-5 5-4-16,-4 4-34 15,-3 1 3-15,2-8-57 16,-4-9 331-16</inkml:trace>
  <inkml:trace contextRef="#ctx0" brushRef="#br0" timeOffset="2413.827">4887 13177 1757 0,'1'7'430'16,"-6"5"-192"-16,16 11-154 15,3 4 318-15</inkml:trace>
  <inkml:trace contextRef="#ctx0" brushRef="#br0" timeOffset="2800.5438">5837 13444 1528 0,'4'4'332'15,"0"1"-31"-15,3 18-109 16,5 15-44-16,-1 20-62 15,2 11-19-15,-5 16-33 16,4-7-12-16,-3-5-12 16,-1-10-22-16,2-16-52 15,-6-13-9-15</inkml:trace>
  <inkml:trace contextRef="#ctx0" brushRef="#br0" timeOffset="2941.4366">5893 13709 1702 0,'19'-4'333'15,"17"0"-272"-15,8 4-30 16,2 4-29-16,-2 2 34 16</inkml:trace>
  <inkml:trace contextRef="#ctx0" brushRef="#br0" timeOffset="3222.5735">6477 13483 1571 0,'-10'21'330'16,"-12"10"-90"-16,-2 12-121 16,-7 2-36-16,-10-3-52 15,-3-3-12-15,1-17-8 16,3-10 1-16,9-18-42 15,4-11-29-15,9-15-31 16,6-4-4-16,14-1 32 16,7-4 36-16,19 19 67 15,8 4 30-15,7 18 39 16,8 10 2-16,-11 12-37 0,-2 13-21 16,-8 5-26-16,-7 0 10 15,4-8 333-15</inkml:trace>
  <inkml:trace contextRef="#ctx0" brushRef="#br0" timeOffset="3425.656">6674 13520 1876 0,'11'-3'471'0,"17"5"-347"16,11 7-21-16,3 12-37 15,1 12-9-15,-20 15-19 16,-13 4-7-16,-20 0-9 16,-12-6-8-16,-15-20-3 15,0-6 58-15</inkml:trace>
  <inkml:trace contextRef="#ctx0" brushRef="#br0" timeOffset="3847.5413">7540 13472 1711 0,'20'6'384'0,"28"5"-222"15,17-5-32-15,14-6-65 16,2-1-26-16,-8-4-26 16,-7 1 0-16,-13-5-21 15,-10-3 14-15</inkml:trace>
  <inkml:trace contextRef="#ctx0" brushRef="#br0" timeOffset="4019.3139">7844 13493 1529 0,'0'7'288'0,"5"7"-69"16,0 9-81-16,4 6-14 15,1 8-51-15,-3-2-24 16,5 2-6-16,-2-2-4 16</inkml:trace>
  <inkml:trace contextRef="#ctx0" brushRef="#br0" timeOffset="4373.4896">8359 13549 1469 0,'-6'-2'230'15,"-6"-1"-91"-15,-11 3-39 16,-4 1-12-16,-10-1-23 15,0 7-2-15,8 9-36 16,7 3-14-16,15 6-17 16,7-1 4-16,19 0 12 15,4-1 7-15,19-5 25 16,3-8 7-16,3-13 8 0,-1-7 5 16,-15-8-13-16,-4-5-2 15,-19 2 1-15,-9-2-7 16,-15 1 2-16,-5 7 6 15</inkml:trace>
  <inkml:trace contextRef="#ctx0" brushRef="#br0" timeOffset="5407.6458">9568 13070 568 0,'-8'5'368'0,"-9"4"-64"0,-3 0-156 15,-10-2-81-15,2 3-19 16,2 1-5-16,-2 3-2 15,11-1-13-15,5 0-8 16,12 3 0-16,10 3 2 16,16 1-3-16,6 4 5 15,12 0 13-15,2 0 8 0,-5 2 29 16,-7 1 6-16,-18-3-3 16,-9 0-2-16,-17-5-14 15,-7-2-11-15,-12-5-17 16,-2-7-9-16,2-6-12 15,7-2-5-15,14-2-15 16,8 1-5-16,17 8-6 16,5 5 1-16,6 16 8 15,-2 6 4-15,-13 15 6 16,-11 1 0-16,-19 10 5 16,-10 3 0-16,-8-2 0 15,-2 2-1-15,10-12-3 16,7-7 7-16,14-16 18 15,3-4 12-15,18-5 12 16,7-4-7-16,14-1-17 16,11-1 12-16,6-9 356 15</inkml:trace>
  <inkml:trace contextRef="#ctx0" brushRef="#br0" timeOffset="5916.2729">10230 13366 1567 0,'-19'7'257'0,"-15"13"-172"16,0 5-34-16,14 6-45 15,9 7-7-15,11 4-5 16,9-2 0-16,17-3 2 16,1-8 2-16,9-11 13 15,1-5 12-15,-6-14 31 16,-8-5 17-16,-12-6 24 15,-11-7 2-15,-13-1-24 16,-4 3-19-16,-17 4-28 16,-4 8-10-16,-3 4-22 15,3 2 391-15</inkml:trace>
  <inkml:trace contextRef="#ctx0" brushRef="#br0" timeOffset="6384.9074">10480 13384 1454 0,'-5'1'272'0,"-2"2"-7"0,-3 15-130 16,0 7-24-16,2 7-54 15,-2 2-12-15,10 1-5 16,5 0 0-16,9-6-3 16,7-4-4-16,0-13-14 15,5-8-2-15,4-7-4 16,0-6-1-16,-1-13-3 16,-4-3-1-16,-7-1-3 15,-5-4 0-15,-6 7-3 16,-7 0-1-16,-7 8-3 15,-4 5-2-15,-4 12 0 16,3 14-2-16,3 6 1 16,9 7 1-16,11 2 1 15,3-5 1-15,7-4 2 16,4-3 0-16,4-10 3 0,0-2 1 16,-1-9 6-16,-3-9 7 15,-9-8 5-15,-1-5-1 16,-10-3-4-16,-4-1-6 15,-2 2-19-15,-4-2-21 16,-1 5-68-16,1-1-18 16</inkml:trace>
  <inkml:trace contextRef="#ctx0" brushRef="#br0" timeOffset="6509.8751">10721 13165 1457 0,'-6'-14'319'15,"-5"-12"53"-15,1 16-132 16,2 3-66-16,8 14-92 15,7 8-22-15,0 12 280 16</inkml:trace>
  <inkml:trace contextRef="#ctx0" brushRef="#br0" timeOffset="6869.1683">11025 13314 1293 0,'5'-2'265'0,"-1"1"-101"15,2 16 34-15,-3 30-32 16,-1 8-3-16,1 23-45 16,0 11-24-16,0 9-38 15,0 6-18-15,3-9-21 16,3-1 2-16,2-26-58 15,-2-12-26-15,-1-23-335 16</inkml:trace>
  <inkml:trace contextRef="#ctx0" brushRef="#br0" timeOffset="7040.998">11111 13671 1745 0,'20'-10'340'0,"22"-7"-315"0,0 5-7 16,-7 7-3-16,-7 5 5 15</inkml:trace>
  <inkml:trace contextRef="#ctx0" brushRef="#br0" timeOffset="7338.1395">11670 13550 1218 0,'-19'12'311'16,"-14"15"-121"-16,-5 3-48 16,-1-4-19-16,-1 0-54 15,3-8-36-15,9-11-20 16,-2-8-2-16,14-14-24 15,-2-6-10-15,14-13-8 16,6-1-2-16,13-2 18 16,11 5 20-16,4 13 34 15,5 8 13-15,3 18 47 16,-2 7 3-16,0 19-24 16,-8 6-10-16,-3 9-7 15,-4 1 14-15</inkml:trace>
  <inkml:trace contextRef="#ctx0" brushRef="#br0" timeOffset="8051.0436">12285 13388 1498 0,'8'14'254'15,"10"10"-69"-15,-3 19-90 16,-2 8-7-16,-7 7-25 15,-5-2-16-15,-2-11-23 16,-1-11-5-16,0-19-2 16,2-9 0-16,3-20-3 15,1-9-5-15,8-14-9 16,3-5-7-16,9-2-4 16,2 0 0-16,4 15 6 15,-1 12 6-15,-6 17 18 16,-1 16 9-16,-9 15 9 15,-6 1-1-15,-2 9-12 16,-5-5-8-16,0-8-9 0,0-5-1 16,0-13 1-16,5-10-2 15,4-21-4-15,6-4-7 16,7-17-21-16,0-6-9 16,8-2-1-16,-2 2 5 15,2 13 17-15,1 12 9 16,-7 25 31-16,1 12 9 15,-6 21 23-15,-8 2 7 0,-1 8-21 16,-3-2-5-16,-3-2-14 16,5-4 2-16</inkml:trace>
  <inkml:trace contextRef="#ctx0" brushRef="#br0" timeOffset="9014.3">13195 13074 951 0,'2'0'404'0,"5"-2"-245"15,-1 2-68-15,-1 2-13 16,3 3-6-16,-6 2-8 15,3-3 9-15,0 5-13 16,-5-3-5-16,0 2-23 16,3 4-11-16,-2-2-12 15,-1-1-3-15,5 1-3 16,-3-1 1-16,2 2-3 16,0 0 5-16,-3 4 6 15,5 4 2-15,-4 6 3 16,4 5-8-16,1 7-5 0,1 3-1 15,3-5-1-15,1-4 1 16,4-10 1-16,-2-7 1 16,2-11 0-16,-1-3-3 15,-8-9-13-15,-5-6-1 16,-10-5-5-16,-5-4 4 16,-4 5 9-16,-3 4-1 15,4 15 1-15,-3 8-2 16,3 12 1-16,7 9-2 15,7 17 2-15,4 0-2 0,10 11 1 16,1 3 2-16,5 1 3 16,3 8 6-16,-4 4 13 15,-8 4 15-15,-12-10 36 16,-9-8 9-16,-8-12 7 16,-6-13-5-16,-1-9-26 15,-3-11-8-15,3-18-16 16,-2-9-14-16,9-7-50 15,3-3 398-15</inkml:trace>
  <inkml:trace contextRef="#ctx0" brushRef="#br0" timeOffset="10183.0705">10111 14565 1503 0,'-16'7'255'0,"-21"20"-90"0,-1 17-24 16,2 39-59-16,10 20-20 16,19 18-28-16,11 0-15 15,30-14-6-15,11-16 1 16,23-26 26-16,8-19-452 16</inkml:trace>
  <inkml:trace contextRef="#ctx0" brushRef="#br0" timeOffset="10692.9158">10472 14972 1180 0,'0'33'335'0,"2"23"-146"16,-2-5-73-16,0-6-13 16,1-12-52-16,-1-10-10 15,1-18 3-15,1-14-2 0,-2-24 4 16,0-5-13-16,-3-19-21 16,1 0-5-16,-7-9-2 15,0-4-4-15,0 15-2 16,4 9-4-16,5 28-10 15,3 15-4-15,5 29 5 16,5 14 5-16,4 15 11 16,9 10 6-16,5-11 2 15,6-6-4-15,5-13 1 16,-4-13 0-16,-2-19 5 16,-1-6 4-16,-12-19 3 15,-4-5 0-15,-7-15-4 16,-9-8-5-16,0-10-13 0,-5 0-4 15,2 15-3-15,0 9 2 16,-4 29 4-16,0 11 2 16,-3 25 0-16,7 11-3 15,5 15 10-15,5 4-29 16</inkml:trace>
  <inkml:trace contextRef="#ctx0" brushRef="#br0" timeOffset="10974.0499">11167 14992 1523 0,'-9'-5'270'0,"-13"-4"-94"16,-6 0-35-16,-3 7-46 16,-2 5-32-16,6 14-30 15,8 8-6-15,13 6-13 16,8 0 1-16,18 0 0 15,9 0 4-15,7-10 13 16,8-2 4-16,1-15 13 16,-1-8 10-16,-12-14 22 15,-4-11 3-15,-13-11-13 16,-15-4-15-16,-10-3-29 16,-16 2-11-16,-15 14-27 15,-2 8-3-15,-2 18-568 0</inkml:trace>
  <inkml:trace contextRef="#ctx0" brushRef="#br0" timeOffset="11520.9198">10832 15003 1525 0,'5'17'244'0,"-5"17"-148"16,7 9-10-16,-7 5-24 16</inkml:trace>
  <inkml:trace contextRef="#ctx0" brushRef="#br0" timeOffset="12130.2417">11543 14948 1313 0,'-4'17'206'16,"-4"12"-139"-16,1 18-40 15,-2 4 8-15,5-4 13 16,-1-4-1-16,5-19 2 16,2-9 14-16,3-20-6 15,2-10-4-15,-3-19-20 16,-4-6-16-16,0-4-8 16,-4-4-1-16,-2 3-3 15,0 4-2-15,2 14-6 16,3 9 2-16,5 25 3 15,5 13 4-15,9 22 6 16,6 5 3-16,12-4 7 16,2 0 4-16,8-18 23 15,4 0 7-15,-6-22 9 16,2-8 11-16,-11-12-6 16,-13-13-2-16,-12 1-14 0,-9-4-9 15,-14-7-7-15,-6 0-34 16,1-2-54-16,2 4-39 15,14 10-226-15</inkml:trace>
  <inkml:trace contextRef="#ctx0" brushRef="#br0" timeOffset="12411.4231">12084 14970 1057 0,'-13'-1'428'0,"-12"5"-180"15,-2 5-79-15,12 7-77 16,6 9-22-16,13 6-13 16,8-1-2-16,12 6-5 15,6-6-20-15,8-12-17 16,1-3 5-16,2-16 24 16,-1-7 1-16,-13-14 27 15,-4-3 3-15,-15-6 8 16,-13-4 14-16,-11 0-18 15,-5 6-11-15,-18 4-33 16,1 7-12-16,1 7-14 16,1 3-27-16,19 3 305 15</inkml:trace>
  <inkml:trace contextRef="#ctx0" brushRef="#br0" timeOffset="13189.1186">12531 14746 1250 0,'1'-11'348'15,"-1"-9"-5"-15,-2 18-127 16,-2 10-30-16,1 20-89 16,2 9-42-16,2 20-42 15,3 9-3-15,2 1-1 16,-1-2 371-16</inkml:trace>
  <inkml:trace contextRef="#ctx0" brushRef="#br0" timeOffset="13329.4448">12548 15365 1749 0,'-4'0'399'16,"-5"-2"-229"-16,8 2-97 16,2 0-496-16</inkml:trace>
  <inkml:trace contextRef="#ctx0" brushRef="#br0" timeOffset="13688.7358">13068 14654 1376 0,'16'16'268'0,"22"27"68"0,8 17-140 15,1 22 5-15,-12 8-12 16,-15 13-28-16,-22 0-36 16,-26 1-63-16,-4-7-21 15,-20-27-70-15,6-11 10 16,1-39 215-16</inkml:trace>
  <inkml:trace contextRef="#ctx0" brushRef="#br0" timeOffset="24392.1653">2153 16652 1232 0,'-16'-6'336'16,"-12"-6"-92"-16,-10 10-24 15,-6 7-27-15,0 17-76 16,-4 10-37-16,10 17-52 15,7 5-12-15,15 7-9 0,14 1-1 16,25-1-2-16,12-8-1 16,19-12 2-16,14-4 8 15,4-37 19-15,4-9 7 16,-2-23 4-16,-13-12-3 16,-16-3-4-16,-15 1 1 15,-32-4-4-15,-15 1-6 16,-24 10-47-16,-15-2-28 15,-6 15-42-15,-2-4-20 16</inkml:trace>
  <inkml:trace contextRef="#ctx0" brushRef="#br0" timeOffset="24501.7068">1840 16474 1525 0,'-3'-2'339'0,"-8"-1"-15"16,2 3-73-16,9 12-154 15,6 2-38-15,14 9 54 16</inkml:trace>
  <inkml:trace contextRef="#ctx0" brushRef="#br0" timeOffset="24954.6304">2412 16669 1452 0,'19'-14'178'0,"22"-11"-118"15,5 1 0-15,-3 8 31 16,1 9-2-16,-9 24 8 16,-1 21 21-16,-8 30 12 15,-7 16-7-15,-10 6-43 16,-2-2-27-16,-4-21-34 16,2-15-2-16,2-27-5 15,2-13-1-15,-1-23-4 16,-2-12-2-16,-6-9 1 15,-7-9 1-15,-15 5-2 16,-3 6 1-16,-9 12-3 16,-1 9-2-16,-1 16-1 15,-2 10 0-15,2 9-3 16,5 3 4-16,13-2-44 16,12-1 395-16</inkml:trace>
  <inkml:trace contextRef="#ctx0" brushRef="#br0" timeOffset="25454.4125">3164 16833 1535 0,'-14'-8'275'0,"-14"-6"-77"16,3 1-52-16,-2 8-54 16,7 6-31-16,8 12-52 15,4 3-9-15,12 2-12 16,8 2-1-16,8-5 2 16,1 0 1-16,3-4-7 15,-5-3 0-15,-1-2-7 16,-7-5-8-16,-10 0 4 15,-5 2 2-15,-12 0 10 16,-4 5 8-16,-8-3 12 16,2 1 1-16,0-1-1 15,8 2-4-15,16-1-4 16,3 0 0-16,15-6 3 16,1 0 1-16,7 0 9 15,3-4 0-15,6 1-2 16,5-4 5-16,3 1 7 0,3 0 9 15,2 6 9-15,-4 4 12 16,-2 7-2-16,-12 2 14 16,-11 7 9-16,-7 2-7 15,-22 2 6-15,-9-5-20 16,-15 2 1-16,-6-5 31 16</inkml:trace>
  <inkml:trace contextRef="#ctx0" brushRef="#br0" timeOffset="25954.6756">4266 16861 1264 0,'-10'-4'302'0,"-10"-3"-87"0,-9 4-73 16,-1 3-22-16,-1 8-46 15,-2 5-14-15,8 10-29 16,9 3-12-16,14 10-18 15,10 5-2-15,13-4-1 16,1-6 1-16,7-12 10 16,-1-14 11-16,1-12 21 15,-2-6 12-15,-10-7 3 16,-8 2-5-16,-10-7-14 16,-5 0-26-16,-2-6-16 15</inkml:trace>
  <inkml:trace contextRef="#ctx0" brushRef="#br0" timeOffset="26173.0023">4471 16872 1446 0,'7'0'252'15,"2"0"-19"-15,2 0-68 16,-9 8-52-16,-2 3-16 15,0 15-28-15,-2 6-2 16,-10 4-2-16,8-1-16 16,1-6-15-16,8-5-8 15,19-6-13-15,6-4 9 16</inkml:trace>
  <inkml:trace contextRef="#ctx0" brushRef="#br0" timeOffset="26743.2965">5506 16808 1150 0,'-20'-4'365'0,"-17"1"-118"0,-8 12-113 16,8 9-23-16,0 16-54 16,9 2-26-16,20 4-30 15,8 3-2-15,26-9 0 31,7-2 3-31,14-10 21 0,3-11 11 16,0-11 11-16,-1-8 1 16,-13-21-8-16,-9-1 11 15,-16-13 12-15,-11-6 3 16,-15-8-5-16,-7-9-16 16,-11-5-15-16,-3-2-8 15,8 2-15-15,4 3-5 0,18 8-39 16,7 8-42-16,18 22-94 15</inkml:trace>
  <inkml:trace contextRef="#ctx0" brushRef="#br0" timeOffset="27074.0381">5772 16812 1488 0,'-2'11'239'0,"1"7"-80"16,1 21-73-16,0 3-7 15,4 4-9-15,5 0 3 16,6-11-11-16,6-4 5 15,6-13 6-15,3-7 1 16,4-11 7-16,-3-6 4 16,-3-14-17-16,-9-7-7 15,-7-10-22-15,-3-4-12 0,-6-4-17 16,7-1 16-16</inkml:trace>
  <inkml:trace contextRef="#ctx0" brushRef="#br0" timeOffset="27480.2304">6155 16854 1326 0,'5'9'202'15,"7"14"-133"-15,5 6-10 16,4 10 33-16,3 1 9 0,0-5-1 16,3-4-9-16,-5-19-11 15,2-3 2-15,-1-13-1 16,-7-9 2-16,-2-6-19 16,-8-10-14-16,-8-3-21 15,-1 3-3-15,-3 2-38 16,0-3 385-16</inkml:trace>
  <inkml:trace contextRef="#ctx0" brushRef="#br0" timeOffset="27787.416">6740 16899 1428 0,'2'15'282'0,"-1"4"-13"0,-4 7-86 16,-6-6-28-16,-12-1-86 15,-2 2-27-15,-6-8-21 16,-3-7-5-16,1-6-6 16,3-9-10-16,8-13-38 15,0-4-25-15,17-7-32 16,6 2 3-16,14 5 34 16,13 5 30-16,1 9 42 15,7 10 11-15,-3 10 21 16,-2 11 5-16,-7 11 4 15,-5 5-1-15,-8 3-14 32,-6-3-7-32,-5-2-17 15,-2-8-27-15,-1-10 144 0</inkml:trace>
  <inkml:trace contextRef="#ctx0" brushRef="#br0" timeOffset="27912.3817">6657 16546 1888 0,'0'0'442'0,"0"10"-354"15,3 5 3-15</inkml:trace>
  <inkml:trace contextRef="#ctx0" brushRef="#br0" timeOffset="28266.6566">6957 16779 1617 0,'2'9'314'0,"8"16"-178"15,0 19-28-15,-3 21-12 16,-2 7-17-16,-5 11-20 0,0-1-10 15,1-2-16-15,3-6-8 16,1-14-47-16,-1-13 63 16</inkml:trace>
  <inkml:trace contextRef="#ctx0" brushRef="#br0" timeOffset="28423.2187">6990 17038 1673 0,'8'5'322'16,"3"-1"-211"-16,11 3-102 15,10 0-23-15,5 0-105 16</inkml:trace>
  <inkml:trace contextRef="#ctx0" brushRef="#br0" timeOffset="28923.0445">7456 16764 1524 0,'-15'-4'231'0,"-15"2"-148"0,13 9-17 15,11 11-26-15,5 8-17 16,8 4-14-16,3 1-6 15,9-3-1-15,1-9 3 16,3-6 1-16,0-6 2 16,-5-7 0-16,-2-3 1 15,-10-5-21-15,-8-1-9 16,-11 5-11-16,-8 1-3 16,-14 6 20-16,4 9 9 15,0 7 6-15,0 5 1 0,9 2 6 16,6 4 6-16,12-5 19 15,8-6 16-15,18 3 21 16,-2-10 3-16,12-7-2 16,6 3-15-16,1-11-24 15,2-5-5-15,-3-9-8 16,-6-3-3-16,-7-13-4 16,-2-3-1-16,-2-2-3 15,-3-4 0-15,-5 10-10 16,-2 9 23-16,-5 16 21 15,-5 7 5-15,-1 20 16 16,1 10-22-16,2 12-23 16,2 1-3-16,1-5-55 15,2-2 11-15</inkml:trace>
  <inkml:trace contextRef="#ctx0" brushRef="#br0" timeOffset="29110.5098">7871 16863 1653 0,'6'-1'373'16,"10"3"-120"-16,3 10-110 15,14 8-39-15,2 9-2 16,-1-1-26-16,-8-4 0 16,-15 10-12-16,-15-10-6 0,-20-5-8 15,-6-2-13-15,-7-16 146 16,-2-9-522-16</inkml:trace>
  <inkml:trace contextRef="#ctx0" brushRef="#br0" timeOffset="30547.5402">8775 16849 840 0,'-1'7'441'0,"3"18"-219"16,4 7-113-16,-1 10-18 15,4 3-3-15,-4-7-7 16,1-4-10-16,-1-12-25 15,4-9-5-15,-6-14-18 16,-3-8-3-16,-3-17-4 0,-4-6-6 16,2-7-7-16,3-3-2 15,7 2-2-15,2 5-2 16,6 10-1-16,0 8 0 16,9 16 1-16,2 8 3 15,6 11 3-15,0 7 3 16,-3 2 1-16,-3 1 1 15,-10 0 0-15,-2-3-2 16,-7 1 3-16,-4 2-4 16,2-3-71-16,-3-2-117 15</inkml:trace>
  <inkml:trace contextRef="#ctx0" brushRef="#br0" timeOffset="31032.0909">9409 17005 1254 0,'1'-8'283'0,"1"-11"-114"16,-7 0-3-16,-6-1-38 15,-1-1-20-15,-8 2-23 16,3 1-9-16,-9 10-15 15,-5 6-14-15,2 14-24 16,1 5-11-16,8 13-15 16,8 3-2-16,14 3 0 0,9 1 1 15,14-11 4-15,4-4 1 16,5-14 5 0,-1-4 1-16,-5-14 3 0,-1-4 1 15,-6-7 1-15,-2-4-2 16,-9-3-5-16,-4 0-1 15,-6 1-3-15,-3 0-1 16,-2 14-1-16,-5 5-4 0,2 14-4 16,0 8 0-16,7 9 0 15,5 3 2-15,9 6 4 16,6-2 2-16,6-10 1 16,5-4 1-16,4-14 4 15,0-2 1-15,-3-10 29 16,-1-6 16-16,-10-3 18 15,-6-7 8-15,-8 3-27 16,-9-1-17-16,-7 3-10 16,-3 3-10-16</inkml:trace>
  <inkml:trace contextRef="#ctx0" brushRef="#br0" timeOffset="31953.5495">10385 16857 1425 0,'7'11'193'0,"16"7"-112"15,11 3-1-15,11-7-8 16,8-6-8-16,1-6-22 16,-3-4-5-16,-16-8-13 15,-8 0-6-15,-22-4-4 16,-10 4-2-16,-15 6-2 16,-7 6 0-16,-11 7-4 15,0 6-2-15,3 9-5 16,8 1-2-16,22 5-5 0,7 0-1 15,25 0-1-15,12-2-11 16,14-5-37-16,4-6-9 16,1-10 2-16,-4-2 14 15,-3-9 40-15,-3-3 11 16,-6-11 6-16,-6-3 1 16,-10-9 1-16,-5-5 2 15,-11-3 23-15,-5-2 19 16,-11 1 42-16,-9 7 23 0,-10 9 21 15,-6 3-17-15,-9 13-42 16,2 5-26-16,6 10-39 16,0 8-7-16,13 10-10 15,8 5-3-15,11 6 0 16,6-2 1-16,12-4 1 16,9-4 4-16,4-12 0 15,3-4 0-15,1-11 3 16,-4-3-1-16,-4-11 2 15,-4-7-3-15,-7-3-6 16,-6-2-6-16,-5 0-2 16,-5 6 2-16,-3 7 5 15,-2 5 2-15,-1 10 0 16,0 7-2-16,3 10 1 16,3 4 0-16,5 2 4 15,6 5 1-15,10-6 1 16,3-3 3-16,7-8 1 0,3-4 9 15,-2-8 17-15,0-1 8 16,-10-9 22-16,-5-7 3 16,-7-8-11-16,-1-5-8 15,-8-1-22-15,-4-2-15 16,-4 5-3-16,-3 6 306 16</inkml:trace>
  <inkml:trace contextRef="#ctx0" brushRef="#br0" timeOffset="32453.4867">12307 16960 1449 0,'-9'16'244'15,"-12"22"-56"-15,-6 0-18 16,-5-7-78-16,-2-2-28 16,-2-16-39-16,4-11-6 15,-2-11-4-15,4-14-2 0,10-12-10 16,17 9-5-1,2 12-6 1,1 1-1-16,12-40 3 0,11 9 6 0,15 21 8 16,-8 32 2-16,-1 24 0 15,1 8-2-15,-5 4 12 16,5 2-5-16,9-7 107 16</inkml:trace>
  <inkml:trace contextRef="#ctx0" brushRef="#br0" timeOffset="32734.5242">12684 16919 1428 0,'-7'-11'233'0,"-11"-12"-50"0,-8 3-6 15,-5 9-41-15,-2 6-20 16,-1 14-58-16,5 8-17 15,8 10-31-15,6 7-6 16,15 1-4-16,11 1 0 16,15-4 2-16,6-4 3 15,5-11 3-15,-4-4 3 16,-7-8 5-16,-7-5 2 16,-14-4 6-16,-5-2-2 0,-13-6 1 15,-8 1-13-15,-4-4 368 16</inkml:trace>
  <inkml:trace contextRef="#ctx0" brushRef="#br0" timeOffset="33031.6343">12765 16870 1636 0,'16'9'348'0,"8"13"-167"15,-2 3-21-15,-14 3-54 16,-8 1-24-16,-7 0-39 15,-3-4-13-15,-2-4-17 16,0-5-15-16,5-11-49 16,4-5-34-16,8-12-54 15,5-6-10-15,4-12 29 16,6-4 38-16,3-2 45 0,-2 2 18 16,1 9 35-16,-7 5 26 15,-10 19 41-15,-5 7 28 16,-5 18 22-16,-5 8-15 15,5 8-41-15,3-3-22 16,12 0-27-16,8-8-5 16,13-11 341-16</inkml:trace>
  <inkml:trace contextRef="#ctx0" brushRef="#br0" timeOffset="33625.316">13386 16958 756 0,'-7'-10'515'16,"-13"-12"-231"-16,-6-1-79 16,-8 0-11-16,-1 3-24 15,3 10-67-15,2 7-31 16,7 12-56-16,3 12-12 15,10 11-7-15,3 5 1 16,13 7 2-16,5-5 0 16,9-8 6-16,5-5 4 15,9-14 5-15,-1-6 3 0,6-8 1 16,3-9-2-16,-10-5-6 16,-4-5-2-16,-12-5-3 15,-10 1-3-15,-5-1 2 16,-4 4-2-16,-4 11-1 15,2 4-2-15,-1 9-3 16,3 7 1-16,3 7 2 16,4 4 1-16,8 0 13 15,5-2 4-15,9-4 5 16,1-4 1-16,2-3-5 16,-5-2-1-16,-7-6-4 15,-1-4 2-15,-5-9-24 16,-9-4-23-16,-2-8 390 15</inkml:trace>
  <inkml:trace contextRef="#ctx0" brushRef="#br0" timeOffset="33703.3784">13459 16661 1421 0,'-7'-6'295'0,"-6"-6"18"0,1 3-60 16,7 9-124-16,2 2-9 15</inkml:trace>
  <inkml:trace contextRef="#ctx0" brushRef="#br0" timeOffset="34140.4378">13678 16898 1412 0,'5'18'250'0,"-1"14"10"16,12 12-149-16,-1 1 3 15,4-5-14-15,0-4-18 16,1-16-20-16,4-9 0 16,4-16 3-16,2-12 0 15,2-13-7-15,0-8-15 16,-3-7-25-16,0-1-5 15,-9 7-5-15,-7 6-5 16,-7 13 326-16</inkml:trace>
  <inkml:trace contextRef="#ctx0" brushRef="#br0" timeOffset="34468.4893">14080 16905 1369 0,'0'1'206'0,"10"2"-77"15,10 2-61-15,17-5-26 16,4-5 6-16,5-9-27 16,-5-1-5-16,-5-2-8 15,-10 3 0-15,-18 4-2 16,-8 4-2-16,-13 7-4 15,-10 3 6-15,-6 8 31 16,-4 6 6-16,9 9 15 16,5 7-2-16,9 4-23 15,6 0-7-15,7-2-14 0,8-2-5 16,6-10-6-16,6-1-19 16,9-12-54-16,4-11-46 15</inkml:trace>
  <inkml:trace contextRef="#ctx0" brushRef="#br0" timeOffset="34837.134">14683 16959 1401 0,'0'4'267'16,"4"7"-19"-16,-9 9-92 15,-3 7-28-15,-8 3-65 16,-6-4-26-16,-9-8-20 16,-4-7-1-16,1-12-3 15,3-6-2-15,10-8-11 16,4-7-10-16,13-3-12 15,5-3-2-15,12 1 2 16,5 7 5-16,10 11 11 16,-3 3 2-16,3 19 7 15,-3 9 3-15,-2 4 6 16,4 8 2-16,-4-7-2 16,1-5 0-16,2-7-2 15,-1-9 0-15,4-10 2 16,-2-6-1-16,-2-15 1 15,-3-2-2-15,-6-6-2 0,-4-2-1 16,-2 6-2-16,-5 3-10 16,-3 13 27-16,0 13 14 15,-6 20 19-15,3 10 15 16,4 10-26 0,0 4-15-16,14-4-6 15,4-4 49-15</inkml:trace>
  <inkml:trace contextRef="#ctx0" brushRef="#br0" timeOffset="35339.0625">16007 16869 1342 0,'-29'-4'273'0,"-18"1"-5"16,-5 11-143-16,2 8-33 15,14 15-39-15,7 6-12 16,19 6-12-16,11-2 6 15,20-3 8-15,7-7 3 16,16-10-1-16,5-8-2 16,1-9-7-16,-2-4-1 15,-19-9-5-15,-11 0-4 16,-18-6-2-16,-9-2-6 16,-20-3-20-16,-7 2-19 15,-2-5-90-15</inkml:trace>
  <inkml:trace contextRef="#ctx0" brushRef="#br0" timeOffset="35479.7845">16131 16879 1606 0,'23'1'307'0,"23"4"-185"16,2-4-32-16,-2 0-39 15,-5-1-23-15,1-4-81 16,-2-3-40-16</inkml:trace>
  <inkml:trace contextRef="#ctx0" brushRef="#br0" timeOffset="35620.5355">16319 16996 1394 0,'-3'9'258'0,"-4"17"1"0,5 0-111 15,6-2-82-15,3-2-17 16,10-8-40-16,3-3-30 15,5-6-110-15</inkml:trace>
  <inkml:trace contextRef="#ctx0" brushRef="#br0" timeOffset="35870.5528">16666 17052 1040 0,'-1'-3'421'0,"-2"-9"-208"15,-5 5-46-15,-7-4-26 16,-6-1-13-16,-2 4-18 15,-3 1-27-15,10 11-48 16,4 6-23-16,2 12-12 16,10 3 2-16,5 5 2 15,6-2 3-15,11-4 3 16,-1-5 3-16,4-15 4 16,1-3 6-16,-1-12 13 15,-3-3-2-15,-13-6-3 16,-6-2-6-16,-14 4-8 15,-5-3 357-15</inkml:trace>
  <inkml:trace contextRef="#ctx0" brushRef="#br0" timeOffset="36401.6426">17675 16854 1514 0,'-6'6'230'15,"-4"6"-114"-15,-7 23-64 16,-4 9-12-16,0 13 24 16,3-1 7-16,4-6 6 15,1-5 6-15,10-16-33 16,3-7-14-16,4-17-11 15,5-10-1-15,5-19-2 16,4-8-3-16,3-13-10 16,3-8 0-16,-3-12 0 0,-3-5-2 15,-1 4-1 1,-1 7-5-16,-3 25 17 0,0 12 5 16,-9 19 4-16,1 10 4 15,4 23-19-15,1 12-1 16,15 21 7-16,2 7 3 15,9 1 2-15,1-3 1 16,-6-13-10-16,-3-8-20 16,-12-13-60-16,-4-9 401 15</inkml:trace>
  <inkml:trace contextRef="#ctx0" brushRef="#br0" timeOffset="36558.1202">17603 17099 1771 0,'0'-1'398'0,"7"1"-241"16,12 0-87-16,26 0-31 15,12 0-4-15,25 0-13 16,0 0 364-16</inkml:trace>
  <inkml:trace contextRef="#ctx0" brushRef="#br0" timeOffset="37042.2489">18126 17017 1351 0,'-7'0'247'16,"-7"0"-54"-16,13 0-32 16,4 2-10-16,24-1-24 15,9 1-33-15,25 3-36 16,10 2-4-16,3-4-24 15,-4 1-11-15,-11-2-8 16,-9-2-4-16,-14-1-6 16,-9-2-14-16,-14-8-25 15,-9-5-6-15,-12-4-3 16,-4-4 12-16,-9-1 22 16,4 3 6-16,5 8 2 15,4 7 0-15,11 13 6 16,3 9 13-16,6 13 26 15,1 4 18-15,-2 1 26 0,-7 0-1 16,-8-7-11 0,-4-3-16-16,-3-7-17 0,2-10 106 15</inkml:trace>
  <inkml:trace contextRef="#ctx0" brushRef="#br0" timeOffset="37448.301">19209 16725 1327 0,'-17'-11'276'0,"-26"-9"-2"16,0 6-65-16,-3 15-65 15,4 9-28-15,3 21-62 16,3 12-13-16,6 22-7 15,6 6 1-15,22 4-3 16,18-30-3 0,-8-22 1-16,0 0 8 0,48 44 12 0,15-12-1 15,12-24-8-15,-16-29-11 16,4-11-11-16,-8-4-15 16,-13-5 16-16,-14-4-296 15</inkml:trace>
  <inkml:trace contextRef="#ctx0" brushRef="#br0" timeOffset="38151.4982">20336 16963 913 0,'-18'-4'420'0,"-10"-6"-257"15,-6 12-84-15,2 5 2 16,5 5-36-16,9 6-23 0,16-1-18 15,6 4 1-15,21-3 9 16,7-2 3-16,7-7 3 16,2 2-4-16,-6-5-7 15,-8-5-2-15,-16-1 0 16,-4-5-2-16,-14-3-1 16,-6 6-2-16,-11 1 2 15,-7 2 10-15,-1 7 23 16,2 1 8-16,9 6 6 15,4 0-5-15,12 5-8 16,9 0 1-16,13-4 11 16,8 2 5-16,12-10-7 15,-1-5-7-15,-1-4-14 16,-4-6-7-16,-6-4-8 16,-3-4-1-16,-7-5-4 15,-1 4-2-15,-5 1-3 16,-3 0-2-16,-4 10-6 0,1 4 0 15,-1 10-2 1,-1 9 1-16,3 2 3 0,0 2 4 16,2-3-5-16,2 2-9 15</inkml:trace>
  <inkml:trace contextRef="#ctx0" brushRef="#br0" timeOffset="38307.768">20466 16807 1594 0,'0'-7'326'15,"-2"-5"-73"-15,3 12-144 16,-1 4-392-16</inkml:trace>
  <inkml:trace contextRef="#ctx0" brushRef="#br0" timeOffset="38698.0298">20670 17004 1382 0,'7'0'260'0,"7"0"-20"0,5 17-81 15,5 4-16-15,-1 10-20 16,0 3-15-16,-1-5-21 15,-1 0-1-15,0-15-30 16,-1-6-9-16,-1-9-4 16,-2-8-2-16,0-8-9 15,-3-3-9-15,-10-3-9 16,-4-3-8-16,-10 2-34 16,-3 3 128-16</inkml:trace>
  <inkml:trace contextRef="#ctx0" brushRef="#br0" timeOffset="39135.6442">21404 17084 1489 0,'-10'12'288'0,"-8"11"21"15,-5 2-173-15,-13-5-27 16,-1-4-24-16,-2-6 7 15,0-10-42-15,5 0 1 16,9-9-13-16,4-5-19 16,8-2-20-16,4-3-9 15,8-2-14-15,2 4-5 16,12 3 2-16,2 2 6 0,6 13 9 16,5 5 7-16,3 10 5 15,2 8 2-15,2 6 1 16,3 2 1-16,-1-1 0 15,1-4 0-15,0-9 2 16,-1-8 0-16,2-16-1 16,0-8-1-16,-5-10-3 15,-1-2-1-15,-4-5 2 16,-3-4 0-16,-3 4 1 16,-5 1-3-16,-7 13 42 15,-4 14 17-15,-8 16 29 16,-5 10 9-16,2 17-37 15,3 4-17-15,5 5-22 16,4 0 3-16,3-5 237 16</inkml:trace>
  <inkml:trace contextRef="#ctx0" brushRef="#br0" timeOffset="40239.1598">2079 17656 1378 0,'-23'-1'220'0,"-15"1"-79"0,4 12-88 16,6 1-17-16,15 13-27 15,7 0-6-15,22 1-9 16,5 0-1-16,16-9 5 16,3-6 2-16,-1-8 6 15,-2-9 1-15,-15-6 7 16,-3-1 3-16,-22-2 2 15,-7 7-2-15,-15 5-2 16,-10 3 6-16,-6 12 23 16,-4 3 7-16,5 6 4 15,6 5-6-15,20 0-22 16,14 2-5-16,21 2-4 16,8-5-2-16,10-2-2 15,0-9-1-15,4-9 6 16,3-4-12-16,-5-10 164 15</inkml:trace>
  <inkml:trace contextRef="#ctx0" brushRef="#br0" timeOffset="40731.5853">2162 17451 1448 0,'9'1'207'0,"11"-2"-69"16,14 7-46-16,14 3-27 31,5-3-4-31,5 2-21 16,-2-5-6-16,-12-3-6 0,-17 0-3 15,-17-6-5-15,-8 1 0 16,-17 0-7-16,1 0-5 15,-4 5-9-15,-9-3-4 16,3 3 0-16,0-1 1 16,3-1-22-16,9 4-3 15,15 7-4-15,6 7 3 16,19 8 17-16,0 1 5 0,0-5 5 16,5-1 1-16,-11-2 2 15,3 2 1-15,-7-3 2 16,-12-2 1-16,-4-2 4 15,-5 0 0-15,-9 6-3 16,9 5-1-16,1 4-6 16,5 4-2-16,9 10-3 15,0 2 0-15,-5 0 5 16,0-3 4-16,-8-5 14 16,-7-11 4-16,-5-14 11 15,-2-5-2-15,-5-22-31 16,-5-9-31-16</inkml:trace>
  <inkml:trace contextRef="#ctx0" brushRef="#br0" timeOffset="41156.0505">2761 17722 1389 0,'6'-1'224'0,"3"0"-84"0,-3 10-51 15,-6 7 11-15,-6 12-10 16,1 4-1-16,-1 6-7 16,7 0-20-16,6-3-31 15,5-9-10-15,4-16-5 16,3 0 2-16,4-16 7 16,0-7 1-16,2-6-2 15,-5-10-4-15,0-5-6 16,-7 1-4-16,-4 8-3 15,-7 4-4-15,-2 15-4 16,-4 5-3-16,-1 8-1 16,-2 9-2-16,4 12 1 15,6 4 1-15,3 5 1 16,13-1 2-16,1-13 3 16,3 0 1-16,10-16 16 15,-12-11 18-15,2-4 34 16,-7-18 7-16,-5-7 12 15,1 0-10-15,-10-11-32 0,-2 6-1 16,-7 3-43-16,-8 1-26 16,3 14 298-16</inkml:trace>
  <inkml:trace contextRef="#ctx0" brushRef="#br0" timeOffset="41702.813">3231 17780 1057 0,'9'0'358'0,"6"-2"-242"16,18 2-36-16,8-1 14 16,11 0-22-16,6 0-16 15,-8 1-18-15,-10-1-9 16,-16-2-14-16,-10 3-4 16,-8-1 1-16,-4 1 0 15,-4 0 3-15,1-1-1 0,-1 0-1 16,-26-1-1-16,-34-1 0 15,35 9 2-15,1 11 7 16,11 2 1-16,15 12-7 16,3 2-4-16,17 0-10 15,5-2-1-15,7-14 4 16,9-1-11-16,6-12-39 16,-1-7 16-16</inkml:trace>
  <inkml:trace contextRef="#ctx0" brushRef="#br0" timeOffset="42343.0632">3899 17665 1583 0,'-20'0'289'0,"-18"6"-158"0,3 3-53 15,10 4-45-15,10 4-17 16,16 3-17-16,8-2-2 15,14 2 2-15,6-3 1 16,4-7 4-16,2-2 0 16,-4-8 1-16,-3-4 3 15,-14-3-2-15,-3 0-3 16,-11 5-6-16,-5 0-3 16,-15 1-1-16,-7 3 4 0,-7 6 9 15,-2 5 8-15,15 10 10 16,1-1 0-16,16 1-6 15,3 3-7-15,8-1-11 16,8-1-1-16,5-6 0 16,7-4 0-16,3-8-16 15,1-3-22-15,7-8-50 16,-1-7-4-16,-7-9 13 16,-5 0 21-16,-6 2 104 15,-3 6 35-15,0 8 41 16,0 3 33-16,4 7-42 15,-2-4-21-15,4 1-39 16,2-1-18-16,1-6-16 16,-1 0-2-16,-4-3-5 15,0-4-1-15,-4 0-2 16,-1-3 0-16,-3-6-1 16,-7 0 0-16,-6-1 0 15,-6 0-2-15,-10 3-2 0,-4 0-3 16,-2 8-4-16,-2 0-2 15,5 17-5-15,2 3-2 16,3 11-4-16,3 6 2 16,3 9 5-16,3 4 5 15,6 10 13-15,3-1 5 16,6 2 3-16,5-3-2 0,1-6 40 16,-3-3 302-16</inkml:trace>
  <inkml:trace contextRef="#ctx0" brushRef="#br0" timeOffset="42717.9466">4578 17703 1609 0,'-3'11'328'15,"-7"13"-134"-15,1 11-70 16,9 14-81-16,0 0-5 0,6-3-24 16,3-5-1-16,2-14 396 15</inkml:trace>
  <inkml:trace contextRef="#ctx0" brushRef="#br0" timeOffset="42921.0225">4874 17694 1560 0,'-7'-3'336'0,"-5"2"-41"16,6 6-133-16,2 10-110 15,5 10-19-15,0 7-20 16,5 6-4-16,0-1-2 16,-1-1 5-16,6-3-21 15,6-8-59-15,-4-13-244 16</inkml:trace>
  <inkml:trace contextRef="#ctx0" brushRef="#br0" timeOffset="43124.4784">5041 17737 1102 0,'-5'-5'386'0,"-2"-3"-188"16,-9 9-65-16,-4 6 2 16,-3 9-6-16,-1 4 15 0,1 5-32 15,2 1-26-15,16 1-50 16,2-1-14-16,18-9 2 16,13 0 1-16,7-6-4 15,3-4 15-15,5-4 122 16,0-3-678-16</inkml:trace>
  <inkml:trace contextRef="#ctx0" brushRef="#br0" timeOffset="43649.3723">5451 17656 1293 0,'-10'0'229'0,"-14"0"-127"16,-3 5-1-16,-1 5 13 15,1 6 7-15,7 3-46 16,10-1-24-16,15 1-39 0,9-4-6 15,16-3 4-15,3-1 3 16,-3-10-2-16,-5-1 1 16,-10-4-2-16,0 1 1 15,-7-5-2-15,-2 1-4 16,-7 3-6-16,-10 0-4 16,-5 7-3-16,-4 3 3 0,1 9 1 15,2 5 3-15,4 2-3 16,4 1 0-16,9-6 0 15,5-1 0-15,13 1 2 16,5 0 2-16,1-4 11 16,-4-6-15-16,-4-8-64 15</inkml:trace>
  <inkml:trace contextRef="#ctx0" brushRef="#br0" timeOffset="43789.7884">5331 17431 1727 0,'-4'0'377'0,"-7"0"-235"0,11 6-53 15</inkml:trace>
  <inkml:trace contextRef="#ctx0" brushRef="#br0" timeOffset="44211.573">5820 17625 1143 0,'-18'1'323'16,"-15"0"-203"-16,10 12-50 15,2 3 3-15,11 4-13 16,9 3 5-16,17 5 17 0,11-1 9 16,15 8 30-1,0-2 27-15,-9 1 3 0,-16 1-15 16,-17-7-30-16,-13-3-23 16,-16-5-35-16,-8-11-5 15,-8-16-40-15,6-10 73 16</inkml:trace>
  <inkml:trace contextRef="#ctx0" brushRef="#br0" timeOffset="44523.9918">6191 17442 1557 0,'-3'-5'334'15,"-9"-9"-59"-15,6 20-132 16,1 9-34-16,0 17-52 15,3 9-8-15,3 8-23 16,1 4-4-16,5 1 21 0,5 2 25 16</inkml:trace>
  <inkml:trace contextRef="#ctx0" brushRef="#br0" timeOffset="44648.9606">6272 18031 1696 0,'-2'0'157'0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53:36.4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16809 3476 1096 0,'-2'-8'394'16,"0"-6"-206"-16,-1 5-25 15,0 1-2-15,2 10-62 16,-1 7-10-16,2 17-34 15,0 9-17-15,-2 31-11 16,1 14-2-16,-2 22 24 16,1 24 5-16,2 20 2 15,2 9 0-15,0 13-28 16,-1-8-8-16,0-13-8 16,-1-8-2-16,0-29 7 15,0-16 2-15,-1-30-2 16,-1-16-1-16,-2-21-7 0,3-8-6 15,0-16-44 1,2-5-39-16,1-10-135 0</inkml:trace>
  <inkml:trace contextRef="#ctx0" brushRef="#br0" timeOffset="435.0328">16695 5043 1311 0,'-3'-10'276'0,"-2"-9"-52"15,4 2-9-15,1 5-57 16,0 5-22-16,6 11-58 16,-3 4-20-16,3 8-29 15,2 6-9-15,6 12-8 16,1 4-2-16,3 1-1 0,-1 2 4 15,-2-12 9-15,0-5 5 16,-1-14 20-16,2-10 12 16,3-22 15-16,0-8 6 15,7-19-12-15,1 0-15 16,3 6-26-16,-3 0-27 16,-10 18 171-16</inkml:trace>
  <inkml:trace contextRef="#ctx0" brushRef="#br0" timeOffset="2232.9437">16621 5542 669 0,'0'-11'511'0,"-3"-12"-191"16,4 7-137-16,-5 4-10 15,3 2-2-15,4 12-37 16,-6-1-21-16,0 13-42 16,5 12-20-16,-4 16-25 0,9 14-8 15,3 9-9-15,-5-1-3 16,9-5-2-16,-11-11 0 16,2-6 0-16,-3-6 1 15,-7-15-4-15,5-1-16 16,0-13-55-16,-2-9-40 15,3-13-184-15</inkml:trace>
  <inkml:trace contextRef="#ctx0" brushRef="#br0" timeOffset="2428.6621">16596 5529 1339 0,'6'-9'252'15,"2"-6"-70"-15,8 1-64 16,6 1-25-16,4 3-43 16,9 1-20-16,5 7-17 15,1-1-3-15,-5 11-21 16,-3-3-33-16,-10 3-179 16</inkml:trace>
  <inkml:trace contextRef="#ctx0" brushRef="#br0" timeOffset="2633.4615">16655 5724 1499 0,'3'2'249'16,"5"1"-78"-16,6 0-49 15,13-1-57-15,3 0-17 0,9-2-28 16,0-3-34 0</inkml:trace>
  <inkml:trace contextRef="#ctx0" brushRef="#br0" timeOffset="3500.7589">17012 5948 277 0,'0'0'185'0,"1"0"55"16,3 0 5-16,-4 0-5 16,0 0-62-16,0 0-78 15,0 0-27-15,0-2-3 16,3 1 5-16,-2 0-6 15,0 0-3-15,-1 0-4 16,4-8-8-16,-3 3-16 16,-2-1-6-16,-22-25-10 15,1 33-5-15,-2 7-6 16,2 2-5-16,6 5-7 16,2 4-4-16,7 0-2 15,7 4-2-15,7-3-6 16,6-3-3-16,5-7 2 0,2-7 2 15,0-3 8-15,-4-7 5 16,-2-7 4-16,-1-1 1 16,-7-2 1-16,-2 0 1 15,-4 5 0-15,-3 1 1 16,3 5-2-16,0 5-1 16,2 2-3-16,-2-1-1 15,0 0-1-15,0 0 1 16,0 0-2-16,1 2 1 15,7 4 1-15,0 3-2 0,32 36 2 16,-31-28 5-16,-6 17 14 16,0 5 5-16,-9 6 27 15,-3 9 5-15,-4-4-8 16,-3-1-5-16,-5-10-26 16,-9-9 2-16,-6-16 6 15,1-14 0-15,0-19-7 16,9-12-8-16,8-17-10 15,6-2-6-15,10 0-29 16,6 2 25-16</inkml:trace>
  <inkml:trace contextRef="#ctx0" brushRef="#br0" timeOffset="6051.7233">16783 3477 468 0,'-2'4'291'0,"-2"0"-7"16,0 2-58-16,2-3-96 15,0-2-54-15,1-1-15 16,0 0-1-16,1 0 5 15,0 0 8-15,0 0-18 16,-2 0-3-16,2 0-8 16,0 0-7-16,0 0-5 0,0-1-5 15,0 0-5-15,0 0-4 16,0-1-4-16,7-14-3 16,42-41-2-16,-25 25 0 15,13-21 4-15,9-13 6 16,15-17 3-16,0-14 3 15,7 2-2-15,0 0-1 16,-4 5-2-16,4 12-2 0,-8 2-7 16,-6 2-2-16,-9 22-3 15,-8 4 0-15,-17 16-2 16,0 15-1-16,-13 3 0 16,-4 4 0-16,1 5-1 15,-5 3-1-15,-1 0 0 16,2 2 0-16,0 0-1 15,0 0 0-15,0 0 1 16,0 0 0-16,0 0 0 16,0 0-1-16,0 0 1 15,0 0 1-15,0 0 1 16,0-1 0-16,-1-1 4 16,0 1 0-16,0 0 1 15,-6-1-1-15,-18-3-2 16,-26 1-2-16,27 6-3 15,0 4-2-15,9-4-3 16,4 3-1-16,9-4-2 16,5 1-2-16,11 1 1 0,5-3 3 15,9-1 1-15,1-4 3 16,2-4 1-16,-3-2 1 16,-4 1 3-16,2 0 4 15,-11 6 3-15,0 4 4 16,-10 1 4-16,-5 5 2 15,-5-1 0-15,-5 3 2 16,0 4-1-16,-4 2-2 0,1 4-5 16,1 3-3-16,3 1-9 15,2-2-2-15,9-3-31 16,1-8-29-16</inkml:trace>
  <inkml:trace contextRef="#ctx0" brushRef="#br0" timeOffset="6770.7747">17601 1861 758 0,'1'-3'484'0,"-1"-1"-212"16,0-1-106-16,0 4-35 15,0 0-4-15,0 1-56 16,0 0-16-16,0 0-12 16,5 13 0-16,11 41-11 15,-17-28 0-15,-6 4-5 16,1 1-3-16,-4-3-3 16,-1-5-6-16,8-8-5 15,-3-6 1-15,6-9-1 16,1-4-1-16,4-11-4 15,0-6-3-15,6-6-2 0,3-1 0 16,3 2-1-16,4 3 0 16,2 8 4-1,1 3 3-15,1 3 11 0,-2 7 3 16,-5 2 5-16,0 6-1 16,-3 5-8-16,-1 4-1 15,-3 3-3-15,-4 5-1 16,-6 2 2-16,-4-2-1 0,-3 1-1 15,-5-3 0-15,0-1-17 16,1-2-33-16,1-6-62 16,5-6-64-16</inkml:trace>
  <inkml:trace contextRef="#ctx0" brushRef="#br0" timeOffset="7613.5714">17615 1620 1097 0,'-2'0'379'0,"-6"0"-206"16,6 1-18-16,2 0-57 15,5 1-26-15,-5-2-18 16,6 0-2-16,24 2-3 15,33-4-5-15,-24 1-24 16,3 1-8-16,-4 5-5 16,0 3-1-16,-8 2-1 15,-1 1 1-15,-6-2-8 16,-5-1-20-16,-5-3-64 16,-4-2-34-16,-4-4-64 15,-2-6 19-15,-7-1 46 0,-2-4 31 16,-2 5 38-16,-4 1 28 15,4 0 42-15,-2-1 24 16,1 2 16-16,-1 2 7 16,2-2 1-16,4-1 1 15,-2-2-13-15,1-1-5 16,3 1 4-16,1 6 4 16,-1 1-1-16,2-3-3 0,0 3-13 15,0 1-8-15,0 0-16 16,0 0-5-16,0 0-5 15,0 0-2-15,5 2-2 16,10 4-1-16,30 12-2 16,-29-8-1-16,-4 1 0 15,4 3 0-15,-9 1 1 16,3 0 1-16,-5 0 4 16,-11-2 3-16,-6-2 20 15,-5-5 20-15,-8-3 9 16,3-1-2-16,0-2-21 15,3 0-9-15,11 0 370 16</inkml:trace>
  <inkml:trace contextRef="#ctx0" brushRef="#br0" timeOffset="19524.388">15702 2378 1461 0,'-2'2'247'0,"0"1"-74"16,1-1-35-16,1-2-38 16,0 0-34-16,8 0-20 15,15-2-3-15,29-20-8 0,-24-2 1 16,0-6 1-16,-2 1-2 15,-7 0-11-15,-3 4-4 16,-2 8-11-16,-2 0-1 16,-2 9-5-16,-4 4 2 15,-5 3 0-15,0 3-1 16,-2-2-4-16,0 0-1 16,-2 17-4-16,-2 42 1 0,5-23-2 15,5 4-1 1,6-2 1-16,6 4 0 0,6-3 5 15,0-8-2-15,-2-7 3 16,-7-13 3-16,-11-11-50 16,1-3-46-16,-5-7-160 15</inkml:trace>
  <inkml:trace contextRef="#ctx0" brushRef="#br0" timeOffset="20094.5675">15788 2331 1232 0,'-1'2'297'16,"1"4"-117"-16,0 1-16 16,9-2-48-16,3 2-21 15,10-3-41-15,8-1-19 16,13-6 39-16</inkml:trace>
  <inkml:trace contextRef="#ctx0" brushRef="#br1" timeOffset="29891.9344">17565 3761 758 0,'0'-4'495'0,"0"-2"-209"16,3 2-130-16,-3 3-24 15,-1 0 1-15,-1-1-49 16,1 1-14-16,0 0-26 0,0 0-13 16,1 1-19-16,0 0-2 15,0 0-4-15,2 11-1 16,12 30-1-16,-6-31 1 15,-3-5 1-15,2 1 3 16,-2-5 3-16,-2-1 2 16,0-3 3-16,-3 2 1 0,0 0-1 15,0 0-2-15,0 0-8 16,0 0-4-16,0-1-5 16,0 1-6-16,0 1-1 15,0 0 0-15,4 5 4 16,4 9 3-16,29 31 4 15,-37-30 3-15,-6-1 6 16,-1-3 2-16,-8-4 13 16,3-4 114-16</inkml:trace>
  <inkml:trace contextRef="#ctx0" brushRef="#br2" timeOffset="37280.4799">16727 3562 1202 0,'4'-4'288'16,"-4"-11"-165"-16,1 7 4 15,-1 8-20-15,-6 0-10 16,-1 16-34-16,-2 6-13 0,-5 20-18 16,-4 11-2-16,-8 22-1 15,-7 11-5-15,-11 17-3 16,-3 10-2-16,-7 4-9 16,1-1-1-16,4-13-4 15,5-6 0-15,9-19 0 16,5-6 1-16,0-16 2 15,1-2-1-15,1-8 0 16,2-6 1-16,7-10-3 16,4-10 0-16,13-15-25 15,3-5-41-15</inkml:trace>
  <inkml:trace contextRef="#ctx0" brushRef="#br2" timeOffset="37675.7009">16123 4645 886 0,'-3'-4'473'0,"-2"1"-265"15,5 4-78-15,-1-1-41 16,0 4-5-16,0 26-11 16,-6 33-14-16,4-22-16 15,1-2-8-15,1-11-21 16,1-5 7-16,8-12 22 15,7-8 11-15,9-10 18 16,7-7-7-16,13-4-23 16,5 1-13-16,5-2 49 15,2 7-522-15</inkml:trace>
  <inkml:trace contextRef="#ctx0" brushRef="#br2" timeOffset="38125.3613">15327 4940 1417 0,'-3'2'227'0,"1"13"-52"16,0 7-46-16,0 23-62 16,2 7-13-16,0 6-32 0,4 10-8 15,-1-5-4-15,4-3-1 16,1-14 1-16,-1-16 0 15,-1-22-60-15,-2-7-52 16,-4-18-176-16</inkml:trace>
  <inkml:trace contextRef="#ctx0" brushRef="#br2" timeOffset="38256.0116">15257 4945 1308 0,'3'-14'266'0,"1"-7"-90"0,14 5-67 16,7 0-24-16,15 8-48 15,10 2-13-15,14 9-21 16,3 7 24-16</inkml:trace>
  <inkml:trace contextRef="#ctx0" brushRef="#br2" timeOffset="38455.0387">15292 5182 1347 0,'-5'1'247'0,"3"2"-75"16,4-2-38-16,-2-2-67 16,25-4-23-16,51-13-14 15,-20 4-13-15,8 2-19 0</inkml:trace>
  <inkml:trace contextRef="#ctx0" brushRef="#br2" timeOffset="38913.2706">15670 5371 1113 0,'1'-4'361'0,"5"-7"-196"16,-3 1-5-16,-3-1-42 16,-4 2-24-16,-8 1-37 15,-3 4-15-15,-4 2-17 16,4 5-12-16,-3 9-18 15,4 2-4-15,5 1-2 16,7 0 0-16,8-2 0 16,3-8-6-16,10-5-5 15,-6-5 3-15,1-7 3 16,4 4 8-16,-6 3 5 0,3 2-1 16,5 10-1-1,-4 6 10-15,-1 11 10 0,1 7 4 16,-9 5 7-16,-6 4-10 15,-9-1 0-15,-7-4 2 16,-13-10 3-16,-3-6 0 16,-10-18-10-16,2-2-23 15,6-18-55-15,6-4-33 16</inkml:trace>
  <inkml:trace contextRef="#ctx0" brushRef="#br2" timeOffset="39332.548">15827 5389 1013 0,'-2'-3'436'0,"-1"3"-249"16,1 6-52-16,2-6-77 15,0 2-15-15,5 20-13 16,13 31-5-16,-3-32-8 16,2-6-7-16,2-8-4 15,-1-7 3-15,1-7 4 0,-4-8 1 16,-7-7 3-16,-1-1-2 16,-7 1-2-16,0 5-1 15,0 10-1-15,0-1-2 16,0 8-7-16,2 3-2 15,4 6-7-15,2 12-1 16,7 6 2-16,-1 9 0 16,-4 8 28-16,-5 1 9 15,-15 4 30-15,-6-4 9 0,-18-8-19 16,-6-7-6-16,-9-15-26 16,-5-10-30-16,4-17-110 15,-1-16-96-15</inkml:trace>
  <inkml:trace contextRef="#ctx0" brushRef="#br2" timeOffset="39784.0715">15301 4715 1050 0,'-3'-2'414'0,"-3"0"-226"16,11 2-92-16,-5 0-24 15,8 0-33-15,22 1 2 16,60 3 1-16,-30-2-3 16,8-4-8-16,-5 1-9 0,-15-3-6 15,-5-2-7 1,-23 0-20-16,-8-2-7 0,-15-5-17 16,-9 0 4-16,-4-5 16 15,-2 2 3-15,2 1 11 16,5 5-2-16,3 7 11 15,4 3 0-15,5 10 9 16,8 2 6-16,2 10 22 16,3 6 5-16,-1-2 4 15,-11 3 49-15</inkml:trace>
  <inkml:trace contextRef="#ctx0" brushRef="#br2" timeOffset="40500.3137">16707 3522 1020 0,'-4'0'426'0,"-1"-2"-258"16,4 1-36-16,1 1-50 15,0 0-10-15,25 6 9 16,41 22 12-16,-10-1-7 16,13 1-5-16,10 7-29 15,7-3-13-15,3 3-17 16,-4-6-4-16,5-5-1 15,-6-4 4-15,-14-7-21 16,-9 0-33-16</inkml:trace>
  <inkml:trace contextRef="#ctx0" brushRef="#br2" timeOffset="41105.3944">17493 3739 1403 0,'-4'-1'231'0,"-3"-3"-56"15,3 2-5-15,4 2-68 0,1 1-20 16,-1-1-52-16,0 0-17 15,13 7-6-15,37 40-3 16,-21-27-1-16,-3 1 1 16,-2-5 3-16,-7 1 0 15,-10-6 8-15,-6 2 6 16,-8 0 30-16,-7-4 14 16,-17-1 0-16,-1-2-4 0,-12-3-34 15,3 0-15-15,12 0-9 16,3-3-4-16,18-1 369 15</inkml:trace>
  <inkml:trace contextRef="#ctx0" brushRef="#br2" timeOffset="41496.6106">17886 3255 1455 0,'-7'10'206'15,"-9"18"-103"-15,0 7-29 16,0 11-22-16,-1 1-17 16,1 2-13-16,1-3-6 0,5-8-8 15,1-3 0-15,5-20 0 16,4-5 0-16,3-17-52 15,3-8-32-15,6-15-119 16</inkml:trace>
  <inkml:trace contextRef="#ctx0" brushRef="#br2" timeOffset="41657.3417">17841 3190 1430 0,'0'-5'252'0,"3"-5"-54"15,6 3-35-15,10 5-91 16,11 2-35-16,13 3-29 15,3 4-3-15,0 4-3 16,-2 1 1-16,-4 1 3 16,-2 1 3-16,-10 0-93 15,-7 2-21-15</inkml:trace>
  <inkml:trace contextRef="#ctx0" brushRef="#br2" timeOffset="41839.6726">17838 3446 1492 0,'0'0'235'16,"1"2"-122"-16,9 5-28 0,14 2-71 16,11 2-6-16,11-3 0 15,2 1 2-15,0 3-14 16</inkml:trace>
  <inkml:trace contextRef="#ctx0" brushRef="#br2" timeOffset="42358.015">18151 3620 886 0,'0'-8'476'0,"0"-4"-291"16,0 1-71-16,-1 1-8 15,0 1-37-15,-4 3-10 16,-3 6-29-16,-2 2-11 16,-5 6-16-16,-1 1-3 15,5 4-4-15,5 1-3 16,6 2 0-16,6 0-1 0,1-7 1 16,4-2 2-16,6-8 3 15,-2-6 2-15,0-5 2 16,0 1 1-16,-7-2-1 15,0 6-1-15,-2 8 3 16,-1 6 5-16,-1 10 15 16,-1 3 8-16,-4 8 17 15,-6 2-2-15,-5 6-5 16,-7-3-3-16,-7-8-15 16,-5-5-1-16,-1-18-3 15,-4-5-2-15,10-11-11 16,5-4-6-16,10-2-58 15,11 2-52-15</inkml:trace>
  <inkml:trace contextRef="#ctx0" brushRef="#br2" timeOffset="42644.4333">18316 3749 1123 0,'0'1'377'15,"2"3"-144"-15,5 6-125 16,4 3-1-16,4 8-48 15,-2 0-20-15,1 4-13 16,-3-2-10-16,-3-3-32 16,-4-2-35-16</inkml:trace>
  <inkml:trace contextRef="#ctx0" brushRef="#br2" timeOffset="42792.6144">18444 3770 1500 0,'-16'6'263'0,"-22"6"-90"16,-4 3-39-16,2 3-81 15,3-1-25-15,15-1-40 0,6-4 115 16</inkml:trace>
  <inkml:trace contextRef="#ctx0" brushRef="#br2" timeOffset="43406.7555">18052 3049 1028 0,'-1'0'418'0,"-2"-1"-266"16,3 1-44-16,0 0-20 16,0 0-54-16,7 2-9 15,23 11-14-15,44 17-2 16,-27-17 1-16,11 4-1 15,-4-7 1-15,-2 0 1 16,-12-7-1-16,-7-3-4 0,-12-4-17 16,-10-2-2-16,-14-6-1 15,-5 2 3-15,-11 2 13 16,-1-1 0-16,5 2-1 16,4 4-1-16,8 3 0 15,3 6-1-15,6 5 0 16,2 0 4-16,7 3 14 15,-3-5 16-15,-3 0 42 16,-2 1 13-16,-15-1 20 16,-1-1-14-16,-11-2-36 15,0-2 48-15</inkml:trace>
  <inkml:trace contextRef="#ctx0" brushRef="#br0" timeOffset="46521.4053">20823 2675 1310 0,'4'1'207'15,"16"3"-152"-15,15 4-36 16,34 12-21-16,14 9 3 16,55 23 9-16,17 12-4 15,40 22 0-15,16 6-2 0,7 13-2 16,0 5 3-1,-5 1 3-15,2-2 5 0,-29-15 2 16,-7-9-1-16,-23-4-54 16,-18 2-80-16</inkml:trace>
  <inkml:trace contextRef="#ctx0" brushRef="#br0" timeOffset="47169.3424">23213 3605 823 0,'-4'-3'417'0,"-4"1"-188"15,4 1-134-15,9 7-38 16,5 6-5-16,13 8-28 16,4 9 1-16,10 7 2 15,1 4 2-15,-6-1-3 16,-2-1 7-16,-14-3 10 0,-9-7 5 15,-15-3 14-15,-6-5-1 16,-15-8-6-16,-2-4 1 16,-3-8-20-16,-3 0-9 15,10-1-18-15,4-2 3 16,16-2-80-16</inkml:trace>
  <inkml:trace contextRef="#ctx0" brushRef="#br0" timeOffset="47511.9562">23867 3078 1302 0,'-2'4'230'15,"-3"7"-125"-15,-10 15-53 0,0 8-9 16,-9 17-17-16,-5 5-14 15,5 9-9-15,0 2-1 16,10-14-7-16,6-11-31 16</inkml:trace>
  <inkml:trace contextRef="#ctx0" brushRef="#br0" timeOffset="47830.7669">23542 3208 1361 0,'6'-3'216'16,"6"-2"-70"-16,17 9-76 15,13 3 2-15,19 13 26 16,6 7-3-16,6 8-24 16,-1 1-7-16,-6-1-25 15,-1-6-385-15</inkml:trace>
  <inkml:trace contextRef="#ctx0" brushRef="#br0" timeOffset="57802.278">20066 4445 1237 0,'1'-2'278'0,"0"1"-141"0,-2 1-7 16,0 0-21-16,0 2-16 16,-10 28-21-16,-18 46-13 15,-8-11-12-15,-11 8-10 16,-15 27-20-16,-5 11-6 15,-4 0-6-15,3 1 0 16,9-12 0-16,8-7 0 0,12-18-1 16,8-14 0-16,12-30 2 15,12-9-13-15,8-25-77 16,8-8-40-16</inkml:trace>
  <inkml:trace contextRef="#ctx0" brushRef="#br0" timeOffset="58271.4355">20113 4400 1145 0,'0'0'338'16,"-5"2"-185"-16,9 3-50 16,7 9-14-16,14 9-11 15,14 3-8-15,28 11-22 16,9 1-11-16,17 5-15 15,8 9-5-15,2 5-8 16,5 2-2-16,-6 1-12 16,-15-7-36-16,-17-6-80 15</inkml:trace>
  <inkml:trace contextRef="#ctx0" brushRef="#br0" timeOffset="58768.1425">19562 5302 1238 0,'8'6'286'16,"8"5"-129"-16,13 29-62 15,1 8 3-15,13 18-34 0,-2 6-18 16,1-4-22-16,-5-3-42 16,-10-13-142-16</inkml:trace>
  <inkml:trace contextRef="#ctx0" brushRef="#br0" timeOffset="58975.3283">19676 5104 1303 0,'3'-5'241'0,"6"1"-121"15,6 7-19-15,15 22-37 16,8 12 5-16,17 28-12 16,9 18-12-16,2 18-19 15,-2 4 1-15,-17-5-91 16,-6-14-77-16,-14-21 28 15</inkml:trace>
  <inkml:trace contextRef="#ctx0" brushRef="#br0" timeOffset="59186.0894">19966 4935 1353 0,'-7'-6'226'0,"-5"-7"-101"0,2 12-14 16,18 25-43-16,9 16-10 16,11 32-12-16,11 14-6 15,8 26-18-15,4 3-4 16,8 4-53-16,-1 1-19 16,-11-22-62-16</inkml:trace>
  <inkml:trace contextRef="#ctx0" brushRef="#br0" timeOffset="59378.6613">20125 4656 1331 0,'-1'6'224'15,"-2"7"-99"-15,8 26-53 16,8 23-22-16,12 27 0 15,8 15-10-15,15 5-23 16,6 2 13-16,4-11-186 16</inkml:trace>
  <inkml:trace contextRef="#ctx0" brushRef="#br0" timeOffset="59586.3722">20293 4654 1464 0,'11'11'198'15,"15"16"-107"-15,10 17-23 16,6 27 2-16,2 8-20 16,-1 12-25-16,-5-3 6 0,-8-15-113 15,-4-9-194-15</inkml:trace>
  <inkml:trace contextRef="#ctx0" brushRef="#br0" timeOffset="59786.3906">20374 4611 1477 0,'15'11'216'0,"21"22"-100"16,12 18-45-16,19 29-17 15,4 8-15-15,8 8 388 16</inkml:trace>
  <inkml:trace contextRef="#ctx0" brushRef="#br0" timeOffset="70765.6344">21747 5345 740 0,'2'-1'478'15,"3"-2"-204"-15,-2 2-119 16,-3 1-12-16,0 0 2 0,-1 0-37 16,-2 10-13-16,-30 57-15 15,0-10-6-15,-18 19-16 16,-4 12-10-16,-5 30-24 16,-1 6-8-16,-7 12-5 15,-6 3-3-15,0-12 2 16,4-11-1-16,24-31-1 15,14-24 0-15,20-41 0 16,12-18-7-16,20-29-58 16,10-16-48-16</inkml:trace>
  <inkml:trace contextRef="#ctx0" brushRef="#br0" timeOffset="71200.526">21708 5400 1118 0,'-4'-7'387'15,"-3"-6"-178"-15,4 5-24 16,3 5-18-16,7 9-57 15,7 6-27-15,21 18-31 16,13 8-3-16,18 13-13 16,7 4-4-16,7 5-13 15,3 1-6-15,4-2-4 16,-3-1 2-16,-6-5-16 16,-14-3-28-16,-18-3-163 15,-6-2-9-15</inkml:trace>
  <inkml:trace contextRef="#ctx0" brushRef="#br0" timeOffset="71639.0481">22546 5928 1440 0,'-1'-1'233'0,"-4"-3"-57"16,2 8-24-16,1-4-52 15,1 0-8-15,-10 19-27 16,-24 44-7-16,12-8-10 16,-7 10-5-16,-14 27-10 15,-16 13-3-15,-25 22-10 16,-8 7-2-16,-2 4-2 0,12-14-1 15,21-25 2-15,11-17 2 16,22-40 2-16,13-17-2 16,29-42-451-16</inkml:trace>
  <inkml:trace contextRef="#ctx0" brushRef="#br0" timeOffset="72742.9773">22228 6539 859 0,'-6'6'439'0,"-6"2"-246"0,5-2-97 16,3 1-4-16,4-5-6 15,3-2 1-15,8-8 3 16,5-7-5-16,16-14-16 16,6-9-8-16,13-9-26 15,1-6-8-15,1 2-14 16,-1 6-4-16,-11 13-4 16,-5 9 0-16,-18 15-1 15,-6 6 1-15,-14 13-3 16,-5 7-1-16,-10 16 0 15,-2 4-1-15,-5 21 1 16,-5 5 6-16,2 6 9 16,3 2 3-16,3-18 2 15,12-9-4-15,5-23-5 16,8-12-1-16,13-22 1 0,4-15 1 16,15-16-1-16,2-8-5 15,6-8-4-15,1 3 0 16,-7 10-2-16,-7 6-1 15,-14 19 1-15,-8 10-1 16,-13 19-2-16,-4 9 0 16,-11 16 0-16,-3 8 1 15,-3 7 1-15,-1 3 0 0,4-4 0 16,3-3 1 0,11-15-1-16,4-10 1 0,7-13 2 15,7-9 0-15,13-16 0 16,6-5 0-16,13-14-2 15,5-2-1-15,6 2 0 16,-5 0 0-16,-6 15-1 16,-6 5 0-16,-21 17-1 15,-10 5 2-15,-11 20-1 16,-9 9 0-16,-10 5 1 16,-2 3 0-16,-3 0 0 15,0-4 0-15,9-6 1 16,6-2 0-16,9-19 0 15,6-5 1-15,12-11 0 16,-1-6 1-16,9-2-2 16,-3 3-1-16,-1 9-1 15,6 5 1-15,2 10 1 16,11 7 1-16,11 7 1 0,6 6-2 16,9 7 0-16,0-1 1 15,-2-1 1-15,-1-7 0 16,-13-10 1-16,-6-6 1 15,-15-7-11-15,-10 1-11 16</inkml:trace>
  <inkml:trace contextRef="#ctx0" brushRef="#br0" timeOffset="73402.2397">21273 6310 1322 0,'0'-6'276'15,"1"-3"-71"-15,6 9-40 16,1 10-23-16,4 27-49 15,8 16-30-15,13 25-32 16,4 9-14-16,8 11-10 16,-7-1 18-16,0-14-85 15,-3-10-99-15</inkml:trace>
  <inkml:trace contextRef="#ctx0" brushRef="#br0" timeOffset="73611.0122">21447 6065 1391 0,'1'-3'231'0,"2"0"-81"16,6 13-18-16,16 28-58 16,5 15-20-16,20 34-17 15,7 11-10-15,8 14-8 16,-2 4 19-16,-10-13-102 15,-6-6-137-15</inkml:trace>
  <inkml:trace contextRef="#ctx0" brushRef="#br0" timeOffset="73810.4866">21488 5842 1350 0,'-2'-17'219'0,"2"-8"-113"16,0 15 12-16,16 32-36 0,9 20-2 16,14 32-22-16,17 18-6 15,16 29-21-15,2 6-14 16,2 10 24-16,-7-3-40 16,-21-24-235-16</inkml:trace>
  <inkml:trace contextRef="#ctx0" brushRef="#br0" timeOffset="74016.9362">21696 5641 1502 0,'-2'-5'250'0,"-3"0"-109"15,4 12-31-15,11 27-45 16,8 19-12-16,19 39-4 15,8 10-8-15,11 21-19 16,3 16-6-16,-5 0 0 16,-4-2-286-16</inkml:trace>
  <inkml:trace contextRef="#ctx0" brushRef="#br0" timeOffset="74210.4097">21867 5611 1428 0,'-6'-16'198'0,"1"-8"-107"0,8 20 4 15,8 32-4-15,11 17-15 16,13 37-20-16,5 12-14 16,9 19-20-16,-2 6-5 15,-6-3-6-15,-4-7-44 16</inkml:trace>
  <inkml:trace contextRef="#ctx0" brushRef="#br0" timeOffset="74404.8979">22118 5729 1298 0,'7'9'239'0,"15"24"-108"16,8 16-26-16,17 23-17 15,7 8-9-15,-1 5-38 16,3-4-10-16,-19-19-12 16,-10-5 2-16,-8-22 2 15,-7-7 263-15</inkml:trace>
  <inkml:trace contextRef="#ctx0" brushRef="#br0" timeOffset="92316.2564">2159 5331 1458 0,'-17'-9'262'0,"-16"-9"-28"15,-4 7-95-15,-8 4-20 16,-1 13-58-16,8 11-29 15,9 18-34-15,13 6-10 0,22 9-6 16,13-4 0-16,23-2 6 16,7-8 4-16,3-15 5 15,-2-4 3-15,-10-17 3 16,-8-3 3-16,-12-4 9 16,-12-1 3-16,-16 0 2 15,-14-1-2-15,-18 3-1 16,-12 5-1-16,-15 7-1 15,0 6-1-15,5 10-12 16,14 6-6-16,26 10-8 16,10 5 0-16,25 0 1 15,14-2 2-15,29-10 5 16,12-6 1-16,13-14-11 16,-2-10-31-16,-7-8-355 15</inkml:trace>
  <inkml:trace contextRef="#ctx0" brushRef="#br0" timeOffset="92804.8858">2637 5619 1199 0,'-16'-8'342'15,"-12"-5"-87"-15,-3 9-105 16,-6 5-39-16,0 9-53 15,1 8-20-15,9 6-36 16,12 3-6-16,15 5-6 16,4-4-2-16,18 1 2 15,3-5 0-15,5-5 4 16,1-4 3-16,-6-13 2 16,2-3 1-16,-9-8 5 15,-2-5 1-15,-9-3 5 16,-7-1 2-16,-3 2-4 0,-5 4 1 15,-6 7-4-15,3 5 2 16,1 14 3-16,5 9 0 16,8 16-4-16,2 9-4 15,7 12-3-15,-2-1 0 16,2-2 24-16,3-5 94 16</inkml:trace>
  <inkml:trace contextRef="#ctx0" brushRef="#br0" timeOffset="93224.4041">3115 5596 844 0,'-1'6'533'0,"-9"13"-268"15,-1 7-33-15,-13 6-79 16,-6 3-32-16,-11-3-69 0,-8-4-18 15,1-9-13-15,2-6-3 16,15-15-8-16,5-9-10 16,16-11-10-16,7-3-8 15,4-3-8-15,8 3 3 16,13 6 2-16,4 6 1 16,15 14 8-16,-2 6 7 15,-1 15 8-15,-6 6 4 0,-8 10 15 16,-4 4-32-16</inkml:trace>
  <inkml:trace contextRef="#ctx0" brushRef="#br0" timeOffset="93510.2743">3254 5786 1443 0,'12'0'235'0,"17"0"-54"16,4 0-35-16,7 0-71 15,1 0-23-15,-7-4-28 16,-2-4-4-16,-8-5 1 16,-11-6 0-16,-11-4-4 15,-9-3-5-15,-17-1-8 16,-7 4-4-16,-9 8-7 16,0 8-1-16,2 19 1 0,7 5 4 15,12 19 8-15,1 5 5 16,13 14 12-16,0 6 3 15,6 3 0-15,10 2-3 16,9-1 6-16,3-3 23 16</inkml:trace>
  <inkml:trace contextRef="#ctx0" brushRef="#br0" timeOffset="93854.6465">3672 5612 1467 0,'-1'-8'262'0,"-1"-2"-47"16,1 10-35-16,1 24-51 16,2 19-46-16,9 30-46 0,0 9-11 15,2 8-16-15,-3-1 3 16,-2-18-52-16,-1-8-38 15</inkml:trace>
  <inkml:trace contextRef="#ctx0" brushRef="#br0" timeOffset="93995.2739">3715 5747 1575 0,'17'2'227'0,"30"1"-203"15,10 0 1-15,7-3-124 16</inkml:trace>
  <inkml:trace contextRef="#ctx0" brushRef="#br0" timeOffset="94214.6733">4231 5642 1458 0,'-17'-8'278'15,"-13"-2"3"-15,-6 5-149 16,1 3-30-16,5 12-62 16,4 4-18-16,18 11-21 15,6 2-4-15,16-2-4 16,11-1 1-16,10-5 5 0,4-4 1 16,-6-9 1-16,-6-3-20 15,-9-8-55-15,-3-7-64 16</inkml:trace>
  <inkml:trace contextRef="#ctx0" brushRef="#br0" timeOffset="94291.4771">4219 5461 1455 0,'-7'-14'262'15,"-5"-16"-53"-15,4 7-60 16,8 16-99-16</inkml:trace>
  <inkml:trace contextRef="#ctx0" brushRef="#br0" timeOffset="94741.5328">4493 5292 1131 0,'5'-16'342'0,"-2"-16"-209"15,4 12-21-15,2 6-9 16,-6 7-33-16,-1 7-22 15,-1 9-15-15,-6 5 3 16,0 15 11-16,-1 9 2 16,-3 11 6-16,9 14-3 0,10 2-16 15,7 9-5-15,8 5-11 16,-4-2-2-16,-6 6-2 16,-11-9 1-16,-10-12-1 15,-3-7 1-15,-10-21 2 16,3-8 0-16,-7-21-21 15,-7-9-34-15,5-19-54 16</inkml:trace>
  <inkml:trace contextRef="#ctx0" brushRef="#br0" timeOffset="95397.0159">4933 5697 1360 0,'-10'-11'254'0,"-5"-11"-43"16,-8 2-92-16,-1 2-31 15,-4 8-44-15,-1 7-17 16,9 9-16-16,1 9-7 15,10 10-14-15,4 3 0 0,5 4 3 16,10 2 1 0,6-7 3-16,3-2 0 0,12-13 2 15,1-6 1-15,3-12 1 16,-4-6 3-16,-4-10 0 16,-4-5 2-16,-10 1-1 15,0-1 1-15,-9 5 0 16,-9 3 0-16,2 6 6 15,-9 4 3-15,3 7 4 16,8 4 2-16,0 7 3 16,1 6-1-16,7 1-2 15,-6 0-1-15,1-1 5 16,12-1 1-16,1-3 10 16,8-3 4-16,0-3-9 15,-8 0-2-15,-1 0-11 16,-1-7-3-16,2-1-11 15,2-6-19-15,1-7-60 16,1 1-27-16,-4-11-12 0,-4 1 18 16,-3-4 56-16,-1 0 35 15,0 4 51-15,1 2 30 16,-1 9 43-16,1 11 0 16,-3 11-28-16,-1 5-17 15,5 17-33-15,-3 5-15 16,7 15-17-16,2 10-3 15,-1 11-5-15,1 6-3 16,-5-1-72-16,0-5 3 0,-4-21-47 16,0-12-47-16</inkml:trace>
  <inkml:trace contextRef="#ctx0" brushRef="#br0" timeOffset="95533.9134">5306 5787 1520 0,'14'-3'228'16,"10"-1"-118"-16,7 4-133 15,2 2-57-15</inkml:trace>
  <inkml:trace contextRef="#ctx0" brushRef="#br0" timeOffset="95905.1956">5812 5559 1492 0,'-16'-2'258'15,"-19"1"-83"-15,4 3-55 16,8 8-84-16,6 4-24 0,17 3-20 15,-1 2-2-15,9 3-3 16,8-1-9-16,7-5-26 16,6 0-16-16,2-13-58 15,-4 0-3-15,-6-5 22 16,-8-3 21-16,-18-1 51 16,-6-1 48-16,-17 0 56 15,-2 3 25-15,-3 5 55 16,3 7 13-16,7 7-28 15,4 3-7-15,18 4-51 16,2-2-24-16,19-2-33 16,9-1-9-16,14-7-14 15,9-5-12-15</inkml:trace>
  <inkml:trace contextRef="#ctx0" brushRef="#br0" timeOffset="96250.9712">6554 5536 1294 0,'19'0'255'0,"25"0"-120"15,10 1-19-15,8 3-37 16,-1 4-22-16,-9 2-28 15,-13-4 1-15,-18 0-68 16,-8-1-127-16</inkml:trace>
  <inkml:trace contextRef="#ctx0" brushRef="#br0" timeOffset="96370.6514">6756 5596 1397 0,'-1'16'233'0,"-1"11"-61"16,4 6-84-16,7 1-34 15,6-2-25-15,4-1-35 16</inkml:trace>
  <inkml:trace contextRef="#ctx0" brushRef="#br0" timeOffset="96623.6547">7116 5643 1459 0,'-16'-2'306'15,"-13"0"66"-15,-3 2-243 16,5 8-54-16,10 6-66 16,5 3-13-16,9 9-10 15,7 0 1-15,14 4 2 16,2-1 4-16,16-6 3 16,-4-6 4-16,3-15 4 15,1-4 3-15,-9-15 19 16,-5-5 6-16,-14-5 7 15,-8 0-2-15,-13-2-15 16,-10 1 362-16</inkml:trace>
  <inkml:trace contextRef="#ctx0" brushRef="#br0" timeOffset="97243.347">8364 5312 1302 0,'-23'5'270'0,"-24"12"-87"16,-7 12-10-16,5 21-88 16,13 9-28-16,24 10-31 15,18 1-8-15,32-4 4 16,11-7 5-16,15-18 7 0,5-11 1 16,4-27 0-16,-9-9-2 15,-2-22-6-15,-9-6 0 16,-24-8 5-16,-8-2-16 15,-36-4-59-15,-15 3-42 16,-29 8-60-16,-9 4 10 16,-8 18-1-16,-3 4 18 15,7 14 40-15,6 4 18 16,21 6 38-16,16 1 20 0,17-3 16 16,13 1 14-16,25-5 37 15,16-1 13-15,30-6 12 16,9 2 2-16,11 0-35 15,-6 2 8-15,-4 6-31 16</inkml:trace>
  <inkml:trace contextRef="#ctx0" brushRef="#br0" timeOffset="97702.3387">8820 5528 1453 0,'-3'13'226'15,"-5"9"-57"-15,-2 14-91 16,-4 5-9-16,0 6-11 16,-2-2-3-16,6-9-13 0,4-6-7 15,1-21-4-15,5-8-1 16,5-19-2-16,-1-10-9 16,6-16-15-16,5-3-2 15,-6-8-3-15,-2-4 1 16,-7 3-2-16,-2 5-3 15,-1 14-5-15,9 15-3 16,0 21-1-16,3 11-1 16,6 20 5-16,-3 6 3 0,11 4 3 15,-4-2 1-15,10-3 3 16,-1-9 0-16,2-10 3 16,1-3 0-16,-7-15-2 15,0-7 1-15,-5-16-1 16,-5 0 1-16,-11-7 2 15,6-6 2-15,-4 5-1 16,-2 1 9-16,5 12 10 16,-9 9 4-16,1 16 10 15,-2 8-5-15,-6 22-5 16,8 6-3-16,2 15-10 16,5 5-4-16,10 7-7 15,-3 6 46-15</inkml:trace>
  <inkml:trace contextRef="#ctx0" brushRef="#br0" timeOffset="98099.2745">9367 5376 1366 0,'0'-15'204'15,"7"-12"-78"-15,6 22-21 16,1 11 16-16,3 31 26 16,-7 14-18-16,-4 16-25 15,-6 4-15-15,-6-4-42 16,-4-8-15-16,3-12-28 16,4-9-18-16,0-20-27 15,3-10-24-15,10-21-47 16,5-10-37-16,12-16-154 15</inkml:trace>
  <inkml:trace contextRef="#ctx0" brushRef="#br0" timeOffset="98256.8524">9660 5481 1389 0,'-21'8'228'16,"-25"10"-73"-16,-1 6-13 16,13 6-46-16,6-3-21 15,24-4-23-15,9-1-18 16,20-7-23-16,10 1-1 15,16-2-3-15,6 0 5 16,3 1-60-16,-2-3-51 0</inkml:trace>
  <inkml:trace contextRef="#ctx0" brushRef="#br0" timeOffset="98531.6519">9923 5506 1507 0,'-3'-2'253'0,"-5"2"-99"15,3 14-42-15,4 19-74 16,0 5-9-16,-2 8 15 16,2-1 7-16,-2-3 16 15,3-3 8-15,3-15-10 16,4-7-4-16,2-18-13 16,1-10-3-16,-4-17-9 15,-2-5-6-15,-3-10-12 16,-1-4-3-16,-9-8-4 15,1-1-3-15,4-3-9 0,4 4-9 16,14 13-9-16,7 10-1 16,9 17-37-16,7 10-15 15,5 11 70-15</inkml:trace>
  <inkml:trace contextRef="#ctx0" brushRef="#br0" timeOffset="98751.8314">9899 5861 1601 0,'2'5'299'0,"12"2"-163"16,13-2-73-16,20-5-41 15,7-3-2-15,12-6-43 16,-3 0 256-16</inkml:trace>
  <inkml:trace contextRef="#ctx0" brushRef="#br0" timeOffset="98916.6511">9962 5578 1621 0,'3'3'311'0,"5"2"-182"16,20-2-89-16,14 4-26 15,26-2-2-15,8-1-28 16</inkml:trace>
  <inkml:trace contextRef="#ctx0" brushRef="#br0" timeOffset="99200.9004">10526 5647 1615 0,'12'-4'316'16,"9"-3"-135"-16,23 7-164 16,10 0-9-16,11 0-37 15,1-1-35-15</inkml:trace>
  <inkml:trace contextRef="#ctx0" brushRef="#br0" timeOffset="99534.3431">10974 5453 1645 0,'-1'0'313'15,"-2"1"-227"-15,4 13-31 0,4 18-36 16,0 6 2-16,6 14 6 15,-3 4 0-15,2 0 2 16,-1 1-5-16,0-12-7 16,0-12-1-16,-3-19 6 15,-2-14 2-15,-4-16-2 16,-4-9 0-16,-8-11-10 16,2-5-3-16,-8-10-3 15,1-5-2-15,1-4-1 16,1-3-3-16,9 5-3 15,8 6-2-15,15 14-8 16,6 10-2-16,14 15-1 16,5 6 0-16,14 8 17 15,3 3-26-15,0 7-61 16</inkml:trace>
  <inkml:trace contextRef="#ctx0" brushRef="#br0" timeOffset="99790.6547">11059 5807 1490 0,'24'-1'254'16,"16"1"-74"-16,17-2-112 16,3 0-28-16,-2 2-28 15,-1 0-11-15,-13 3-267 16</inkml:trace>
  <inkml:trace contextRef="#ctx0" brushRef="#br0" timeOffset="99980.9573">10977 5560 1586 0,'0'1'292'0,"1"5"-146"16,19 0-59-16,12-1-7 15,21-1-24-15,7-4-16 16,11-1-24-16,3 1-20 15</inkml:trace>
  <inkml:trace contextRef="#ctx0" brushRef="#br0" timeOffset="106710.63">11926 5465 1529 0,'0'-3'265'16,"0"1"-98"-16,3 2-109 15,-3 0-29-15,0 0-115 16</inkml:trace>
  <inkml:trace contextRef="#ctx0" brushRef="#br0" timeOffset="106872.3208">11950 5658 1649 0,'-6'-1'360'16,"-4"1"-167"-16,-1-1-72 15,4 2-65-15,5 3-50 16,6-3-382-16</inkml:trace>
  <inkml:trace contextRef="#ctx0" brushRef="#br0" timeOffset="107272.595">12394 5416 1381 0,'-1'8'233'0,"-6"12"-53"16,-1 8-48-16,-2 16-52 16,-2 4-11-16,-5 6-15 15,5-1-8-15,-1-9-12 16,5-6-3-16,7-15-10 15,-3-12 7-15,10-14 8 16,2-12-2-16,7-17-5 16,5-6-7-16,-3-14-11 0,3 1-1 15,-6-10-4-15,1 3-1 16,0 5 1-16,-3 5 5 16,-4 21 10-16,0 7 0 15,2 20-8-15,1 9-5 16,9 25-12-16,0 6-1 15,10 15 3-15,0 3 0 16,4-4 5-16,2 2-10 16,-10-9-58-16,-5-7-38 15</inkml:trace>
  <inkml:trace contextRef="#ctx0" brushRef="#br0" timeOffset="107437.6729">12335 5621 1522 0,'2'0'278'0,"14"-2"-65"16,14 0-86-16,27-4-66 16,14 0-26-16</inkml:trace>
  <inkml:trace contextRef="#ctx0" brushRef="#br0" timeOffset="107981.2976">12997 5593 1264 0,'0'-2'275'15,"-3"-2"-123"-15,15 3-57 16,7 1-12-16,19 0-20 16,11 3-6-16,9 4-4 15,2-5-6-15,2 8-12 16,-3-2-7-16,-8-1-27 16,-6-1-15-16,-18 0-45 15,-11-3-22-15,-16-7-19 16,-13-3 10-16,-7-6 45 15,-8-4 23-15,-3-6 27 0,5 2 9 16,6 3 18-16,8-1 9 16,14 11 18-16,7 1 4 15,7 5-6-15,2 6-1 16,2 7-6-16,-4 5 11 16,-7 7 18-16,-2 4 2 15,-8 3-10-15,-5-6-16 16,-4-3-35-16,-2-6-25 0,3-7 386 15</inkml:trace>
  <inkml:trace contextRef="#ctx0" brushRef="#br0" timeOffset="108575.7266">14419 5378 945 0,'1'-4'475'16,"1"-7"-256"-16,-5 0-23 0,-12-3-43 15,-8 0-13-15,-17 0-5 16,-5 3-12-16,-5 5-41 16,0 6-27-16,0 13-42 15,3 7-12-15,2 13-9 16,6 3-3-16,19 14-1 16,10 5-2-16,21 1 2 15,15-1 0-15,14-16 3 16,14-4 1-16,14-17 3 15,9-7 2-15,10-11 2 16,-4-4 1-16,-9-5 1 16,-17 0 2-16,-21-2 11 15,-13 2 15-15,-23 2 21 16,-5-1 9-16,-10 5-9 16,4-2-13-16,2 3-47 15,-2 1 22-15</inkml:trace>
  <inkml:trace contextRef="#ctx0" brushRef="#br0" timeOffset="111144.9434">21211 4448 1170 0,'-1'0'305'15,"5"-3"-169"-15,9 7-21 16,26 13-24-16,13 3 17 0,23 12-30 15,9-1-18-15,12 4-30 16,3-1-10-16,-5 1-27 16,-12 4-43-16</inkml:trace>
  <inkml:trace contextRef="#ctx0" brushRef="#br0" timeOffset="111791.5963">22058 4546 1215 0,'5'-5'300'0,"5"-8"-137"0,-3 11 4 16,-10 10-23-16,-5 7-18 15,-12 27-29-15,-5 6-13 16,-12 20-38-16,4 14-17 16,1 1-17-16,0-8-6 15,19-22-54-15,0-14 209 16</inkml:trace>
  <inkml:trace contextRef="#ctx0" brushRef="#br0" timeOffset="112267.8087">21461 4156 972 0,'1'0'367'16,"-2"2"-253"-16,-4 10-56 0,-7 13-23 16,-7 10-12-16,-8 29 15 15,-6 10 7-15,-11 7-2 16,-3 0-2-16,1-18-27 15,6-10-6-15,13-17 0 16,10-11-1-16,13-19-25 16,6-7-39-16</inkml:trace>
  <inkml:trace contextRef="#ctx0" brushRef="#br0" timeOffset="112570.8311">21798 4100 1488 0,'-2'3'247'0,"5"6"-67"16,6 11-90-16,5 5-10 15,10 12-32-15,-8 2-14 16,-3 11-22-16,-5-3 3 16,0-1-76-16,2-3-69 0</inkml:trace>
  <inkml:trace contextRef="#ctx0" brushRef="#br0" timeOffset="112764.4871">22072 4180 1305 0,'-12'1'258'0,"-14"5"-78"16,-5 0-19-16,-10 9-27 15,5 3-14-15,-12 4-47 16,2 3-21-16,8-2-31 16,4 0-4-16</inkml:trace>
  <inkml:trace contextRef="#ctx0" brushRef="#br0" timeOffset="114435.7119">22939 5090 1462 0,'-9'-6'251'0,"-17"-9"-43"16,-4 2-38-16,-18 5-40 15,-9 5-27-15,-8 11-36 16,1 8-20-16,16 14-29 15,9 8-4-15,26 11-7 16,13 1 2-16,25 5 12 16,17-1 3-16,27-7 7 15,4-8 7-15,3-19-2 16,-7-8-5-16,-23-13-3 16,-7-4 317-16</inkml:trace>
  <inkml:trace contextRef="#ctx0" brushRef="#br0" timeOffset="119352.2425">2170 6916 1170 0,'-2'-2'310'0,"-1"1"-186"16,-2 11-15-16,-6 20-18 15,2 15 1-15,-16 17-13 16,-5 7-13-16,-4 10-33 15,-5-1-10-15,8-4-13 16,3-10 0-16,6-21 3 16,6-14 2-16,8-22 16 15,6-13 1-15,8-25-2 16,7-11-3-16,12-20-20 16,2-1-3-16,1-2-1 15,-4 5-1-15,0 8-1 16,-6 2 0-16,-4 8-1 15,-2 5-1-15,-7 15 1 16,2 12 0-16,-8 12-3 0,2 6 0 16,-6 6-5-1,-1 1 0-15,14 11-1 0,-2 2-1 16,15 9 1-16,4 1-1 16,6 8 1-16,10 2 2 15,-1 5 5-15,4 1 2 16,-4-4 2-16,-4-4 4 15,-12-12 1-15,-8-4 4 16,-19-11 12-16,-11-2 6 16,-19-7 9-16,-8-4-3 15,-12-1-9-15,-7-8-8 0,6 0-10 16,-3-1-2 0,12-7-6-16,8 4-3 0,15-2-10 15,10 4-13-15,16 3-29 16,3-3-26-16,10 4-95 15</inkml:trace>
  <inkml:trace contextRef="#ctx0" brushRef="#br0" timeOffset="119829.9684">2602 6895 1033 0,'-3'-7'437'16,"-3"-5"-235"-16,4 16-63 15,1 15-17-15,1 19-59 16,4 9-13-16,2 16 0 16,-5 3 2-16,6 10-4 15,0 4-3-15,-6-4-17 16,7-2-4-16,-2-19-4 16,-3-10 4-16,4-18-47 15,-3-11-40-15</inkml:trace>
  <inkml:trace contextRef="#ctx0" brushRef="#br0" timeOffset="120364.8648">3127 6956 1020 0,'5'-7'435'16,"4"2"-232"-16,-7 2-77 16,-2 6-13-16,-10 7-26 15,-4 2-11-15,-12 6-19 16,-8-1-3-16,-13 6-27 16,-5 2-9-16,-14 0-10 15,6 6-3-15,6-2-3 16,4 0-3-16,16-4-1 0,1-3 1 15,12-2-2-15,4-3 0 16,9 0-4-16,8-1-1 16,14 2 0-16,7-1 1 15,19 3 10-15,5 0 7 16,13 3 3-16,5 4 0 16,2 1-6-16,2 5 1 15,-20-4 1-15,-9-5 1 16,-18 0 4-16,-10-8 0 0,-4 3 42 15,-4 2 104-15</inkml:trace>
  <inkml:trace contextRef="#ctx0" brushRef="#br0" timeOffset="121168.6643">3485 6724 1355 0,'-3'4'204'0,"-5"13"-106"16,-8 11-23-1,-8 18-30-15,3 5-5 0,-1 2-18 16,5-2-5-16,7-17-4 15,2-10 0-15,8-11 10 16,5-7 5-16,1-20 5 16,2-2-2-16,6-17-11 15,-3-8-6-15,3-1-8 16,-1-3 0-16,-4 3-4 16,2 5-1-16,-5 11-2 15,5 7 1-15,-6 13-1 16,3 6-3-16,5 13-1 15,-5 7-3-15,6 12 1 16,1 7 1-16,2 11 3 16,7-2 2-16,-3-3 4 15,-1-6 14-15,-8-12-58 16,-1-3-69-16</inkml:trace>
  <inkml:trace contextRef="#ctx0" brushRef="#br0" timeOffset="121349.4318">3370 6891 1086 0,'-3'-1'357'16,"-2"-3"-229"-16,4 2-37 0,1 2-42 16,9 0-20-16,21 1-25 15,55 8 0-15,-33-2-203 16</inkml:trace>
  <inkml:trace contextRef="#ctx0" brushRef="#br0" timeOffset="121769.0222">3688 6875 1249 0,'7'0'244'16,"5"2"-154"-16,4-1-60 0,6 0 3 15,10 0 6-15,3-1-1 16,7 0-16-16,-4 0-5 15,-3 0-8-15,-7 0 1 16,-14-5 2-16,-6-1-1 16,-10-6-1-16,-1-2 0 15,-6-1-5-15,0 2-1 16,-4 2-3-16,1 3-1 16,9 8-5-16,1 2 0 0,5 7 10 15,5 2 6-15,-2 5 24 16,7 1 11-16,-5 4 12 15,-6 0 3-15,-1-5-15 16,-2-3-6-16,-3-7-25 16,1-4 17-16</inkml:trace>
  <inkml:trace contextRef="#ctx0" brushRef="#br0" timeOffset="122176.5778">4371 6803 1009 0,'-5'-8'435'0,"-1"-7"-260"0,-5 2-33 15,-7 1-3-15,-7 6-42 16,-4 5-21-16,0 7-39 16,2 4-16-16,6 8-20 15,4 5-6-15,9 11-4 16,2 5-1-16,11 1 3 15,6 2 2-15,5-9 12 16,6-6 17-16,8-15 26 16,1-3 12-16,5-9-8 15,-5-4-9-15,-8-1-15 16,-2-1-6-16,-13-5 87 16</inkml:trace>
  <inkml:trace contextRef="#ctx0" brushRef="#br0" timeOffset="135097.6017">4666 7333 1097 0,'2'2'346'0,"10"-2"-232"15,2-3-7-15,27-1 3 16,16-2-3-16,14 0-18 16,13 0-23-16,-3 6-33 15,-15 3-40-15,-17 5-82 16,-12 2-101-16</inkml:trace>
  <inkml:trace contextRef="#ctx0" brushRef="#br0" timeOffset="135337.9597">4710 7527 1387 0,'9'-2'229'16,"23"2"-74"-16,14-4 9 16,28-1-48-16,6 3-34 15,-3-5-10-15,-7 6 314 16</inkml:trace>
  <inkml:trace contextRef="#ctx0" brushRef="#br0" timeOffset="136175.4768">6635 6903 748 0,'5'-4'479'0,"2"-5"-201"15,-7 2-126-15,-18 2-19 16,-10 3 0-16,-24 2-49 16,-7 0-22-16,-13 3-31 15,-5 1-13-15,1-4-14 16,-4 1-3-16,15 2-3 15,9 2 0-15,18 6-2 16,10-3-1-16,15-1 0 16,8 0-2-16,14-6 0 15,13 3-1-15,28 6 1 16,9 2 3-16,21 10 5 16,3 7 3-16,-6 12 6 15,-9 5 1-15,-28 6-1 16,-11 2 1-16,-27-2 0 0,-3 0-1 15,-20 1-2-15,-10 0-4 16,-17 0-2-16,-11 0-2 16,-8-6-8-16,-3-1-2 15,7-9 1-15,9-7 2 16,10-9 7-16,12-5 2 16,18-4 0-16,12-3 0 15,23-9 7-15,17 0 2 16,24-7 0-16,18-1 0 0,20 3-8 15,5 3-1-15,-3 6-2 16,-7 1 2-16,-14-1 1 16,-11-1 2-16,-24 0 4 15,-13-2 2-15,-22-1 29 16,-12-4 228-16</inkml:trace>
  <inkml:trace contextRef="#ctx0" brushRef="#br0" timeOffset="137140.1953">7227 6999 1232 0,'2'2'262'0,"2"10"-156"16,2 2-26-16,6 20-15 16,-3 4-2-16,9 18-2 15,4 9 0-15,3 14-15 16,-2 0-11-16,-5-8-13 0,4-6-4 16,-5-25 11-1,1-8 3-15,-2-18 27 0,-7-11 7 16,7-13-9-16,-6-20-4 15,7-12-27-15,-1-12-10 16,-5-16-6-16,5 5-3 16,-9-6-1-16,-1 9-2 15,-1 15-4-15,-1 13 0 16,-1 17-6-16,-2 8-2 0,-1 19-4 16,0 7-2-16,3 19 1 15,9 6 4-15,4 10 4 16,8 6 2-16,7 0 3 15,3 0 1-15,4-7 1 16,-4-11 2-16,-4-15 1 16,-9-12 1-16,-8-15 7 15,-2-8 0-15,-2-16 2 16,4-8 2-16,0-22 4 16,-2-5 0-16,1-4 12 15,-2-1 2-15,2 14-3 16,-4 6 2-16,-9 9-17 15,3 8-7-15,-6 6-8 16,0 5-3-16,3 12-36 16,-4 4 389-16</inkml:trace>
  <inkml:trace contextRef="#ctx0" brushRef="#br0" timeOffset="138007.3917">7987 7682 859 0,'0'1'439'0,"5"3"-228"16,2 1-107-16,13-5-36 15,4-2-7-15,6-10-21 16,2 1-8-16,-4-4-6 15,-6-3-2-15,-12 3 9 16,-9 0 7-16,-14 6 6 16,-7 0 5-16,-13 9-4 0,-2 0-2 15,0 7 1-15,5 7-7 16,14 8-19-16,3 2-10 16,14 5-10-16,10-2 0 15,12-5 0-15,10-1 0 16,8-7 0-16,0-3 4 15,-4-8-6-15,-6-3-23 0,-11-7-117 16,-5-5-133-16</inkml:trace>
  <inkml:trace contextRef="#ctx0" brushRef="#br0" timeOffset="138143.0987">8261 7630 1165 0,'13'4'334'15,"9"2"-171"-15,4 8-55 16,-1 3-22-16,-1 4-30 15,3 4-17-15,-4 2-17 16,-4-1 9-16,-2-5-96 16,-8-7-112-16</inkml:trace>
  <inkml:trace contextRef="#ctx0" brushRef="#br0" timeOffset="138277.7387">8450 7630 1426 0,'-12'7'264'15,"-12"4"-26"-15,-3 10-107 0,2 1-36 16,-1 4-61-16,1 0-14 16,10-3-43-16,6-4 187 15</inkml:trace>
  <inkml:trace contextRef="#ctx0" brushRef="#br0" timeOffset="138500.3072">8588 7431 1452 0,'0'-9'259'0,"0"-6"-19"15,2 8-48-15,-3 13-76 16,-1 11-24-16,2 12-37 16,2 7-12-16,7 9-17 15,4 0-9-15,1 8-11 16,-1-2 0-16,-3-10-10 15,-2-1-16-15,-1-14-64 16,-2-9-61-16</inkml:trace>
  <inkml:trace contextRef="#ctx0" brushRef="#br0" timeOffset="138628.3815">8528 7630 1529 0,'14'2'278'15,"14"-1"-81"-15,17 1-127 0,10 1-25 16,3 1 406-16</inkml:trace>
  <inkml:trace contextRef="#ctx0" brushRef="#br0" timeOffset="144080.8435">9350 7265 1279 0,'-2'0'257'16,"4"0"-118"-16,4 0 2 16,-6 0-9-16,30 2-21 15,66 0-47-15,-19-2-15 0,20-2-31 16,-2-3-5-16,-5-1-3 16,-10 3-29-16,-26 0-72 15,-13 3-45-15</inkml:trace>
  <inkml:trace contextRef="#ctx0" brushRef="#br0" timeOffset="144342.1361">9461 7375 488 0,'14'0'425'0,"20"-1"25"0,13 1-284 15,24-3-41-15,4 1 4 16,5 3-14-16,-3 2-11 16,-13 1-40-16,-7-1-21 15,-18-6-25-15,-5-1-35 16,-15-9-312-16</inkml:trace>
  <inkml:trace contextRef="#ctx0" brushRef="#br0" timeOffset="144510.2384">10022 7171 1378 0,'12'0'220'0,"17"6"-70"15,3 5-17-15,5 8-23 16,-6 2-14-16,-13 5-35 15,-8-2-11-15,-27 3-13 16,-7-3-33-16,-16-6-116 16</inkml:trace>
  <inkml:trace contextRef="#ctx0" brushRef="#br0" timeOffset="144727.0516">9389 7258 1520 0,'-11'14'254'16,"-9"23"-81"-16,7 6-35 15,20 4-21-15,13 0-13 16,22-11-47-16,9-7 19 0</inkml:trace>
  <inkml:trace contextRef="#ctx0" brushRef="#br0" timeOffset="145415.4385">1756 8980 1356 0,'-3'0'211'16,"-1"4"-104"-1,8 2-30-15,14 3 0 0,13 2 7 16,30-4-2-16,14-3-12 16,15-1-35-16,2 2-11 15,-15-4-23-15,-7 3-47 16</inkml:trace>
  <inkml:trace contextRef="#ctx0" brushRef="#br0" timeOffset="145790.405">1799 9127 1160 0,'0'0'328'15,"2"0"-153"-15,22-2-91 16,19 0-19-16,24-6 6 15,14 2-6-15,12 2-20 16,-5 0-7-16,-15 1-12 16,-7 2-27-16,-22-2-59 15,-10-2-21-15,-16-1-66 16,-10 2-7-16,-17-10 17 16,-2 1-53-16,-4-6-18 0,1-7 130 15,10 3 245-15,3 3 11 16,11 8-43-16,8 7-29 15,11 13-5-15,-1 6-2 16,0 11-17-16,-8 2-16 16,-12 2-32-16,-3 1 2 15,-12-6-68-15,-10-4-14 16</inkml:trace>
  <inkml:trace contextRef="#ctx0" brushRef="#br0" timeOffset="145990.7669">1856 8928 1485 0,'-12'14'262'16,"-11"14"-68"-16,0 14-72 15,3 1-12-15,10 3-37 16,9-4-17-16,14-2-28 15,15-7-7-15,31-6 388 16</inkml:trace>
  <inkml:trace contextRef="#ctx0" brushRef="#br0" timeOffset="146473.2023">3265 8717 1277 0,'0'-11'310'0,"-3"-8"-60"16,3 14-77-16,0 11-40 15,2 26-45-15,3 21-24 16,0 29-20-16,1 13-1 0,0 6-22 16,-3-4-4-16,1-12-27 15,-1-11-48-15,-1-20-77 16,0-12-36-16</inkml:trace>
  <inkml:trace contextRef="#ctx0" brushRef="#br0" timeOffset="146757.0088">3762 8861 1420 0,'-3'2'224'0,"-12"7"-72"16,-11 4-40-16,-15 8-55 16,-12 3-23-16,-11 7-18 15,-5 2-4-15,-1 3-7 16,5 2-2-16,20-5-4 0,14 0-4 16,20-11 8-16,10 1 11 15,17-6 31-15,17 1 25 16,27 5 22-16,8-2-6 15,11 6-27-15,-3 2-16 16,-14 0-23-16,-1-3 22 16</inkml:trace>
  <inkml:trace contextRef="#ctx0" brushRef="#br0" timeOffset="147196.4217">4023 9520 913 0,'-6'-8'481'15,"-9"-1"-259"-15,-4 1-26 16,-13 2-33-16,-6 6-26 15,-7 7-41-15,5 8-25 0,4 6-45 16,14 7-19-16,15-2 1 16,11 2 5-16,22 2 21 15,5-6 11-15,16-4-5 16,-3-4-5-16,5-9-14 16,-2-6 42-16,-3-4-202 15</inkml:trace>
  <inkml:trace contextRef="#ctx0" brushRef="#br0" timeOffset="147687.7975">4401 9158 1379 0,'0'0'257'16,"4"0"-10"-16,23 4-88 15,9 0-26-15,29 2-19 16,7 0-24-16,24-1-45 16,5 2 15-16</inkml:trace>
  <inkml:trace contextRef="#ctx0" brushRef="#br0" timeOffset="148095.1372">5357 8645 1371 0,'-4'-3'236'0,"-6"-3"-80"15,3 8-22-15,3 22-78 16,2 11-17-16,0 34-14 16,3 16-6-16,7 17-1 15,-3 1-3-15,5-11-7 16,-3-10-26-16,-4-19-137 0</inkml:trace>
  <inkml:trace contextRef="#ctx0" brushRef="#br0" timeOffset="148409.4467">5912 8712 1441 0,'-6'0'237'0,"-5"6"-39"16,-9 1-32-16,-10 7-70 15,-7 4-19-15,-17 5-51 16,-2 4-7-16,-6 9-7 16,-6 0-1-16,8 8 0 15,2 0-9-15,15-5-5 16,9-8-2-16,15-9-4 15,17-1 5-15,17-3 26 16,16 7 12-16,24 2 21 16,3-2 0-16,10-1-22 15,6 3 7-15,4-2 35 16</inkml:trace>
  <inkml:trace contextRef="#ctx0" brushRef="#br0" timeOffset="148890.5405">6013 9342 1396 0,'-7'3'249'0,"2"17"-41"16,-4 6-58-16,-3 11-67 16,4 5-15-16,-10-7-19 15,4-3-9-15,6-8-25 16,-4-13-5-16,9-10 2 15,4-1 1-15,2-20-3 16,9 1 2-16,4-13-7 16,-4-8 0-16,0-4-3 15,0-1 1-15,-1 11-3 16,2 9-3-16,0 17 0 16,2 9 0-16,-4 14-1 0,2 8 2 15,3 12 1 1,4 0-1-16,3 7 2 0,0-1 0 15,1 2 0-15,-3 1 3 16,-6-9-25-16,0-3-40 16,-9-11-222-16</inkml:trace>
  <inkml:trace contextRef="#ctx0" brushRef="#br0" timeOffset="149049.8117">5960 9530 1322 0,'5'-2'298'0,"15"-4"18"15,8-1-153-15,13 5-97 16,4-1-3-16</inkml:trace>
  <inkml:trace contextRef="#ctx0" brushRef="#br0" timeOffset="149693.9113">6732 8947 1366 0,'2'4'244'16,"14"3"-33"-16,18 1-43 0,21-4-81 15,13-1-14-15,8-7-46 16,-7 0-12-16,-4 3-30 16,-10-3-62-16</inkml:trace>
  <inkml:trace contextRef="#ctx0" brushRef="#br0" timeOffset="149934.2723">6837 9139 1381 0,'1'2'261'16,"1"2"16"-16,23 2-128 16,6-1-18-16,19 0-21 15,8-5-23-15,8-1-44 0,4-4-12 16,-2 3-20-16,-7 2 195 16</inkml:trace>
  <inkml:trace contextRef="#ctx0" brushRef="#br0" timeOffset="162696.1509">8036 8711 1079 0,'-2'-3'369'0,"-2"-4"-252"16,4 7 6-16,8 9-46 0,5 11-24 15,5 22 6-15,3 12 1 16,8 24-2-16,2 6 0 16,4 6-23-16,-1-2-10 15,-4-7-11-15,-6-4-3 16,-3-20-4-16,-4-10-2 15,-5-24 29-15,-3-15 16 0,0-20 18 16,4-13 3-16,2-26-25 16,-1-7-18-16,0-12-14 15,-4-7-3-15,2 8-5 16,0 1-4-16,-3 8-2 16,5 13-1-16,-6 16-5 15,-1 11-2-15,3 26 0 16,-6 7 1-16,5 16 3 15,6 12 1-15,4 5 1 16,2 7-1-16,-1 7 2 16,0-2 0-16,-2 6 1 15,2 0 0-15,3-13 1 16,0-10-1-16,1-19 4 16,0-12 2-16,1-22 18 15,-3-14 7-15,-1-22 3 16,3-12 1-16,-3-12-12 15,8-4-2-15,1-9-5 0,-1-3 0 16,1 4 9 0,-6 7-2-16,-9 26 10 0,-6 17 4 15,-10 21-12-15,-7 7-2 16,0 9-13-16,0 2-20 16,3 7-42-16,4 1 63 15</inkml:trace>
  <inkml:trace contextRef="#ctx0" brushRef="#br0" timeOffset="164240.5124">9023 9368 1244 0,'-3'5'268'0,"1"8"-134"15,0 10-19-15,-1 16-40 16,2 2 4-16,-1 11-35 16,2-3-13-16,1-8-17 0,4-3-3 15,-1-16-1-15,3-9 3 16,0-16 4-16,0-8-1 15,-2-8-9-15,-3-7-12 16,-2-5-26-16,-5-4-42 16,-3-6-21-16,-4-4 13 15,-1 3 24-15,-2 4 43 16,8 9 49-16,5 11 12 0,3 3 20 16,6 6-7-1,9 1-33-15,7 0-13 0,13 3-13 16,6 0 0-16,11 3-29 15,-2 2-25-15</inkml:trace>
  <inkml:trace contextRef="#ctx0" brushRef="#br0" timeOffset="164435.4203">9032 9532 1432 0,'9'3'185'0,"11"-3"-118"16,11 4-29-16,14-9-13 16,8 2-23-16</inkml:trace>
  <inkml:trace contextRef="#ctx0" brushRef="#br0" timeOffset="164897.4727">9354 9698 934 0,'4'-5'428'16,"-3"-3"-273"-16,6 0-63 15,-3-3-3-15,-4-4-17 16,3 1-8-16,-5 1-8 16,-2 3-7-16,-7 5-13 15,-3 3-7-15,-3 3-14 16,-2 2-7-16,8 9-10 15,2 1-1-15,3-1-2 16,5 1-1-16,9-5-17 16,-1-2-13-16,13-6-15 15,2-4-3-15,-4 0 19 16,5 0 16-16,-7 5 17 16,0 8 11-16,-5 8 29 0,-4 5 15 15,-7 9 13-15,-1 2-5 16,-8 1-24-16,-1-1-9 15,-4-5-14-15,-4-5 1 16,3-10 5-16,-3-11 3 16,3-14-50-16,6-4-37 0</inkml:trace>
  <inkml:trace contextRef="#ctx0" brushRef="#br0" timeOffset="165382.2875">9480 9738 1342 0,'2'-2'245'0,"0"2"-80"15,0 1-43-15,-2-1-71 16,0 0-16-16,0 8-17 15,4 9-7-15,14 31-3 16,-6-31-4-16,1-2 0 16,0-2-1-16,-1-10 3 15,-2-3 1-15,-2-10 2 0,2-5 1 16,1-5 1-16,0-2-2 16,-4-1 5-16,1 5 5 15,-2 2 14-15,-4 2 8 16,1 8 0-16,-3 3-6 15,0 6-17-15,0-3-8 16,0 0-7-16,3 21-3 16,13 39-1-16,-8-24-1 15,-1 3 0-15,1 3 2 0,-8 1 0 16,-5 0 15-16,-13-1 23 16,-9-5 11-16,-6 1 25 15,-4-3-9-15,-3-13-9 16,4-4-3-16,5-24-23 15,8-9-8-15,16-9-24 16,5-2-22-16,8-4-500 16</inkml:trace>
  <inkml:trace contextRef="#ctx0" brushRef="#br0" timeOffset="166581.6498">10196 8954 955 0,'6'6'399'0,"2"7"-228"15,-1 11-91-15,5 8-8 16,-7 9-7-16,7 12-26 16,-5 1-16-16,0 2-8 15,-2-3-7-15,-3-11-92 16</inkml:trace>
  <inkml:trace contextRef="#ctx0" brushRef="#br0" timeOffset="166756.2396">9999 9199 1310 0,'5'0'269'0,"7"0"-15"16,17 0-111-16,27-4-40 15,15-1-8-15,19-5-46 16,0-1 7-16</inkml:trace>
  <inkml:trace contextRef="#ctx0" brushRef="#br0" timeOffset="167563.8329">11001 8597 1394 0,'5'6'201'0,"2"17"-102"16,3 13-22-16,6 32-9 15,2 11-5-15,10 17-19 16,0 2-9-16,0-11-17 15,-2-8-6-15,-5-22-4 16,1-8 0-16,-6-20 2 16,2-7 3-16,-3-22 22 15,0-12 11-15,-3-20 8 0,-2-11-2 16,5-13-26-16,-2-7-8 16,6-12-10-16,-1-3-2 15,1 3-4-15,1 6-2 16,-3 24 2-16,-4 15 3 15,-4 27-2-15,-3 7 0 16,3 28-3-16,3 11-3 16,1 19 1-16,6 9 2 15,2 0-1-15,2 1 1 16,8-8 1-16,2-2-3 0,-2-15 0 16,4-14 0-16,-10-23 3 15,-4-11 6-15,1-21 4 16,-5-8 3-16,-1-17 3 15,-2-6 0-15,-3-14 8 16,1-3 7-16,2-6 10 16,5 0 1-16,-2 12-10 15,-6 10-9-15,-3 19-16 16,-6 15-8-16,-5 10-41 16,1 10 57-16</inkml:trace>
  <inkml:trace contextRef="#ctx0" brushRef="#br0" timeOffset="168033.239">11987 9133 1510 0,'0'7'225'0,"2"11"-128"15,1 10-29-15,4 17-16 16,-1 5-9-16,-2 11-16 15,-1 1 0-15,-2-11-9 16,0-8-2-16,-1-19-6 0,-1-11 1 16,1-11-18-1,0-7-34-15,-1-15-143 0</inkml:trace>
  <inkml:trace contextRef="#ctx0" brushRef="#br0" timeOffset="168178.4296">11982 9225 1094 0,'-1'-1'364'16,"11"-6"-210"-16,10-1-39 16,19 2-63-16,12-1-15 15,6 5-26-15,2 2-6 0,-7 1-40 16,-3 2-181-16</inkml:trace>
  <inkml:trace contextRef="#ctx0" brushRef="#br0" timeOffset="168358.2435">12052 9409 1467 0,'10'1'211'0,"18"2"-117"16,7-3-38-16,9 0-30 15,7-1-35-15</inkml:trace>
  <inkml:trace contextRef="#ctx0" brushRef="#br0" timeOffset="169141.7266">12523 9677 1463 0,'0'4'246'16,"3"3"-45"-16,12 8-100 15,6 5-24-15,10 6-14 16,0 4-10-16,-1 4-25 0,-3-2-5 15,-11-4-23 1,-1-8-23-16,-5-13-69 0,-2-6-33 16,-3-8-169-16</inkml:trace>
  <inkml:trace contextRef="#ctx0" brushRef="#br0" timeOffset="169309.2817">12701 9679 1567 0,'-8'3'332'0,"-13"7"-83"16,-7 9-41-16,-9 6-101 15,-3 5-35-15,-4 2-45 16,10 1-12-16,18-4 352 16</inkml:trace>
  <inkml:trace contextRef="#ctx0" brushRef="#br0" timeOffset="172675.4134">12308 9609 1038 0,'-3'-9'397'0,"-2"-6"-231"16,-5 3-21-16,0 6-56 16,0 6-12-16,-6 2-50 15,6 7-15-15,-1 3-14 0,-1 0-2 16,7 4-4-16,1-4-2 15,5 2-2-15,4-4 1 16,7-8 0-16,5 1 3 16,-3-11 5-16,-1-6 2 15,-2 0 3-15,-6-3 1 16,2 9 1-16,4 6 0 16,-1 9 4-16,0 7-1 15,3 13-1-15,-5 5-2 16,-4 6-3-16,0 2 17 0,-7 2 25 15,-7-3 14-15,-10-5 29 16,-8-9 8-16,0-16 3 16,-2-12-12-16,4-22-31 15,8-8-22-15,9-7-34 16,9-1-35-16</inkml:trace>
  <inkml:trace contextRef="#ctx0" brushRef="#br0" timeOffset="173248.0755">13193 8996 1276 0,'1'-2'278'0,"-1"2"-118"16,3 1-17-16,-3-1-56 16,3 12-36-16,13 54-27 15,-11-23-13-15,0 6-6 0,2 4 0 16,-6-3 5-16,0-5-7 15,-2-14-57-15,-2-7-54 16</inkml:trace>
  <inkml:trace contextRef="#ctx0" brushRef="#br0" timeOffset="173394.6846">12961 9175 1491 0,'11'0'233'0,"27"0"-80"15,14-2-58-15,24-1-32 16,17-2-16-16,7 1-13 16,1 3 424-16</inkml:trace>
  <inkml:trace contextRef="#ctx0" brushRef="#br0" timeOffset="174103.4913">14092 8522 1468 0,'0'-7'236'0,"0"-6"-95"16,0 9-21-16,1 18-61 15,6 13-23-15,9 29-13 16,4 17-2-16,7 31 7 16,2 10-4-16,-2-4-1 15,-1-11-2-15,-3-31-5 16,0-14 0-16,-3-23-4 16,-1-9 3-16,-2-17 9 15,1-11 4-15,-2-18 2 16,4-8-3-16,-2-17-9 15,0-5-5-15,-2-12-4 16,-4-4-3-16,2-4-3 16,0 5-1-16,-1 15-2 15,-1 13 0-15,-1 23-4 16,-5 8-1-16,2 15-3 16,0 10-3-16,4 20-1 0,8 12 1 15,2 17 5-15,3 4 2 16,2 2 5-16,-3-4-1 15,-2-16 0-15,-4-9 0 16,0-24 1-16,0-12 6 16,2-21 5-16,0-12 2 0,3-21 14 15,1-11 11-15,-3-26 17 16,4-7 4-16,-2-8-14 16,2 7-14-16,-2 30-24 15,-6 13-8-15,-7 33 0 16,-9 8-19-16,-4 11 13 15</inkml:trace>
  <inkml:trace contextRef="#ctx0" brushRef="#br0" timeOffset="174652.9939">14947 9256 1323 0,'5'3'233'0,"3"8"-122"15,5 7-22-15,-1 11-34 16,3 8-11-16,-5 3-6 15,-6-5-7-15,-3-9-4 16,-3-4-5-16,0-13-2 16,-1-8 1-16,3-15 0 15,5-10-3-15,10-13-10 16,5-3-4-16,10-1-7 16,0 3 6-16,1 13 9 15,-3 6 5-15,-1 17 35 16,-3 6 7-16,-7 16 24 15,-3 10 8-15,-9 7-13 16,0 8-11-16,-3-4-29 16,-2-5-9-16,4-8 10 0,1-9 214 15</inkml:trace>
  <inkml:trace contextRef="#ctx0" brushRef="#br0" timeOffset="177837.6542">15970 8863 1415 0,'1'-4'232'0,"-1"-4"-76"0,0 6-16 16,0 14-77-16,3 10-20 16,2 21-14-16,0 6 1 15,-3 8-2-15,-1-1-5 16,0-5-7-16,-2-9-1 16,6-9 0-16,-1-8 6 15,2-13-57-15,8-3-57 16</inkml:trace>
  <inkml:trace contextRef="#ctx0" brushRef="#br0" timeOffset="178136.3576">15736 9079 1146 0,'1'0'338'16,"0"0"-188"-16,14-1-25 15,12 1-3-15,21-5 8 16,18-4-4-16,18 1-27 15,2 0-18-15,0 5-45 0,-15 3-10 16,-20 4-32-16,-11 2 411 16</inkml:trace>
  <inkml:trace contextRef="#ctx0" brushRef="#br0" timeOffset="179144.4045">16883 8602 991 0,'3'0'384'16,"5"4"-239"-16,3 4-55 15,-1 12-3-15,1 6-15 16,-3 17-19-16,1 10 3 0,2 21-4 15,3 8-9-15,1 4-11 16,-2-4-9-16,3-15-11 16,-4-13-1-16,3-14 0 15,2-5-1-15,1-17 3 16,-2-10 2-16,3-13 7 16,-1-11 4-16,1-16-3 15,-1-6-2-15,-4-13-5 16,-1-8-2-16,-7-14-4 15,2-4-4-15,1 8-3 16,1 4-3-16,1 26-3 16,-2 17 3-16,-3 16-1 15,-3 13-1-15,2 16-1 16,4 12-2-16,6 14 2 16,3 7 0-16,8 5 1 15,-1 1 1-15,2-3 1 0,-2-1 2 16,-6-13 2-16,0-5 1 15,-4-16 1-15,0-9 1 16,-5-15 7-16,5-8 3 16,-2-19 3-16,3-5 1 15,4-9-6-15,-4-8 11 16,1-8 6-16,-1-9-1 16,-2-12-2-16,0 1-14 0,-3 11-2 15,0 8 8-15,-1 18 9 16,-4 8-1-16,-7 1-5 15,0 6-9-15,-2 8-11 16,2-2-3-16,6 15-21 16,-3-2-37-16</inkml:trace>
  <inkml:trace contextRef="#ctx0" brushRef="#br0" timeOffset="180088.3687">18024 9219 1006 0,'-3'-4'392'0,"-3"-2"-239"15,0-1-29-15,-8-1-17 16,3 4 0-16,-11-2-27 15,-7 1-15-15,-2 5-35 16,-2 1-13-16,3 5-15 16,4 4-2-16,8 2 0 15,3-1-3-15,9 2 1 16,0-2 0-16,6-1 1 16,5-2-1-16,9 1 1 15,5 0 1-15,13 3 0 16,-1 1 0-16,6 2-1 15,1 5 1-15,-6 5 0 16,-4 1 0-16,-18-2 1 16,-7-1 2-16,-10-1 2 15,-5-2 8-15,-9-5 16 16,-8-1 11-16,-3-10 11 16,-2-4-7-16,7-3-18 0,4-9-5 15,9 3-40-15,4 0 432 16</inkml:trace>
  <inkml:trace contextRef="#ctx0" brushRef="#br0" timeOffset="188994.8002">21072 3314 1410 0,'0'0'199'0,"-3"2"-103"15,1 8-28-15,1 17-21 0,-4 7 2 16,0 15-9-16,-2 2 3 16,-1-1-16-16,1 0-7 15,2-11-9-15,-5-5-3 16,7-11-27-16,-5-4-28 15,7-10-88-15,2-4-61 16</inkml:trace>
  <inkml:trace contextRef="#ctx0" brushRef="#br0" timeOffset="189326.4934">21008 3415 1058 0,'3'-8'376'0,"5"-8"-220"15,4-3-12-15,10 6-31 16,4 1-3-16,8 6-43 16,4 4-18-16,0 7-18 15,-6 6-7-15,-10 4-17 16,-10 2-1-16,-20 2 2 16,-14-1 0-16,-12 0 1 15,-4-1 1-15,6-4-4 16,9-1-2-16,16-5-6 15,7-1-3-15,17-4-4 16,6 4 0-16,16 8 4 16,4 4 0-16,1 9 3 15,-5 2 2-15,-22 6 5 0,-10-1 11 16,-25 0 18-16,-11-2 5 16,-17-13 1-16,-5-5 7 15,5-14 375-15</inkml:trace>
  <inkml:trace contextRef="#ctx0" brushRef="#br0" timeOffset="202266.6863">8125 10352 869 0,'1'11'345'16,"5"18"-191"-16,-1 3-64 15,7 4-27-15,3 0-1 16,7-3-7-16,3 1-1 15,2-11-14-15,0-4-7 16,-3-11-2-16,-4-8 10 0,-4-8 10 16,1-8-3-16,3-9-14 15,5 1-14-15,15-5-15 16,1 0-5-16,13 14 7 16,2 5 4-16,-6 18 5 15,-3 5 11-15,-13 13 2 16,-9-2 6-16,-4-2 2 15,0 0-7-15,-7-13-9 16,2-2-5-16,-5-7-33 16,3 0-35-16</inkml:trace>
  <inkml:trace contextRef="#ctx0" brushRef="#br0" timeOffset="202835.8234">8868 10608 1433 0,'-3'-5'187'0,"-2"-5"-109"15,2-2-18-15,6 3 3 16,1-2 9-16,3 5-3 16,5-3-9-16,8 3-26 15,5-6-13-15,12-4-15 16,3 1-3-16,5 2-2 16,0 7-1-16,0 10 1 15,-2 6 2-15,-3 8 4 16,-3-1 0-16,-9 5 2 0,1-2-3 15,-5 5-2-15,0-5 2 16,8-3-1-16,-2-8 3 16,5-10-2-16,0-7 37 15,-8-10 33-15,-6 0 3 16,-7-5 6-16,-4 0-38 16,-5-1-33-16,-3-3-5 15,-1 5-58-15,-1 4-44 16</inkml:trace>
  <inkml:trace contextRef="#ctx0" brushRef="#br0" timeOffset="203344.6502">8871 10848 1287 0,'-10'0'228'15,"-9"0"-145"-15,-7 5-14 16,-8 8-17-16,3 3-14 16,3 10-27-16,9 6-8 15,17 7-6-15,4-2-2 0,16-3 1 16,6 1 0-16,11-11 3 15,4-2-1-15,5-12 43 16,-5-13 30-16,1-14 51 16,-5-11 20-16,-10-11-15 15,-5 3-18-15,-17-11-40 16,-7 1-18-16,-15 6-26 16,-11 0-10-16,-4 18-13 15,2 5-21-15,-1 9-74 16,15 7-60-16</inkml:trace>
  <inkml:trace contextRef="#ctx0" brushRef="#br0" timeOffset="203660.4575">8992 10862 1284 0,'1'-2'278'0,"1"-1"-105"16,-2 6-54-16,-1-3-11 0,0 0-30 15,-9 13-10-15,-37 45-2 16,17-23-9-16,-8 2-23 15,8 1-7-15,6-6-17 16,6-4-5-16,11-7-2 16,0-7 5-16,4-5-33 15,0-5 436-15</inkml:trace>
  <inkml:trace contextRef="#ctx0" brushRef="#br0" timeOffset="204577.4344">14160 9965 977 0,'3'11'399'0,"0"4"-253"16,8 11-73-16,1 7-1 15,-1-1-3-15,2-3-6 0,-3-1-7 16,-1-6-4-16,5-10-17 16,1-6-3-16,4-11-3 15,5-5-5-15,8-8 2 16,10 0-4-16,13 3-3 15,6-3 2-15,4 7-6 16,-5 9-1-16,-16 3 1 16,-10 9 0-16,-14 7 4 15,-4-1 0-15,-9 3-1 16,0 0-2-16,-5-8-4 16,-2-2-2-16,2-4 0 15,2-5-20-15</inkml:trace>
  <inkml:trace contextRef="#ctx0" brushRef="#br0" timeOffset="205102.2975">14744 10204 871 0,'-4'-5'442'0,"-3"-5"-247"15,-1-1-94-15,8-3-30 16,8 1-22-16,7-2-13 16,10-1 1-16,11 2-1 15,3-3-1-15,15 6-20 16,3 2-7-16,4 5-6 15,0 6 0-15,-10 11 1 16,-1 4 1-16,-5 5 1 16,-2-2 2-16,7-6-2 0,-2-6 1 15,4-6-13-15,3-5 41 16,-4-12 30-16,-5-1 11 16,-14-12 33-16,-13-3-44 15,-18-1-35-15,-8-6-10 16,-8 13-61-16,-2 4-48 15</inkml:trace>
  <inkml:trace contextRef="#ctx0" brushRef="#br0" timeOffset="205641.6357">14757 10556 1003 0,'1'-7'402'16,"-2"-9"-235"-16,-7 3-34 15,-12-2-23-15,-6 6-8 16,-3 8-48-16,-2 3-11 15,4 17-25-15,5 3-10 16,5 9-11-16,11 3-2 0,10 3 0 16,10 4-1-16,13-4 4 15,5-3-1-15,10-15 23 16,3-10 11-16,7-14 20 16,0-11 17-16,-11-16-2 15,-4-1-2-15,-24-7-13 16,-13-3-8-16,-22 4-22 15,-10 1-15-15,-11 8-39 16,3 12-27-16,5 14-94 16,2 4-230-16</inkml:trace>
  <inkml:trace contextRef="#ctx0" brushRef="#br0" timeOffset="205912.6001">14831 10564 1208 0,'1'-1'304'15,"1"-4"-159"-15,-2 5-6 16,0 0-31-16,-1 0-30 0,0 0-25 15,0 0-17-15,-1 5-22 16,-5 11-1-16,-23 36 4 16,4-21 1-16,-6 9-2 15,0 8 26-15</inkml:trace>
  <inkml:trace contextRef="#ctx0" brushRef="#br0" timeOffset="217607.5823">18544 9047 1401 0,'1'4'237'0,"9"5"-59"16,13 2-70-16,14 0-16 15,28 3-49-15,10-6-15 16,8 0 4-16,-4-1-41 15,-18-3-146-15</inkml:trace>
  <inkml:trace contextRef="#ctx0" brushRef="#br0" timeOffset="217848.9372">18590 9254 1084 0,'-7'4'403'15,"-8"1"-205"-15,13-1-52 16,7-4 11-16,22 1-41 16,14-1-1-16,26 0-22 15,12 1-20-15,4 1-37 16,-6 1 9-16,-13 1-1 15</inkml:trace>
  <inkml:trace contextRef="#ctx0" brushRef="#br0" timeOffset="218800.2796">19643 8595 1520 0,'0'-12'227'0,"1"1"-130"15,5 11-21-15,12 34-23 16,1 18-9-16,4 33-13 16,3 19-2-16,-1 4-5 15,-1-1 3-15,-1-24-6 16,-4-17-4-16,-1-18 2 15,-5-13 1-15,-1-14 3 16,-4-10 6-16,-4-13 5 16,-2-9 0-16,-2-12-5 15,6-8-5-15,3-19-12 16,5-9-3-16,2-21-9 16,0-11-1-16,4-7 1 0,-2 5-2 15,5 28 2-15,-6 15 6 16,-6 36-3-16,6 14 1 15,-8 22-3-15,4 12-3 16,9 21 0-16,-7 6 0 16,4 12 0-16,2-2 2 15,-4-4 1-15,2-9 1 16,2-13 3-16,-1-4-1 16,0-14 6-16,-2-9 2 15,0-13 28-15,-1-8 11 0,6-19 9 16,-1-12 5-16,-2-16-27 15,4-12-12-15,-3-24-10 16,2-9-4-16,2-3-6 16,-7 9-4-16,-8 26-13 15,-3 20-22-15,-14 28-45 16,-7 9 329-16</inkml:trace>
  <inkml:trace contextRef="#ctx0" brushRef="#br0" timeOffset="219419.3213">20772 9290 1202 0,'10'-6'302'16,"6"-4"-151"-16,-1-6-62 15,0-5-4-15,-6-7-11 16,-2 0-8-16,-10-5-8 16,-9-2-7-16,-10 9-18 15,-3 4-6-15,-7 14-18 16,2 10-12-16,4 14-7 16,2 5-4-16,14 10 1 15,4-2 3-15,8 1 4 16,6-1 1-16,4-8 2 15,6-6 2-15,4-10 0 16,0-5 1-16,-1-5 2 16,-5-3 2-16,-2-1-1 15,-4 1-1-15,2 8-2 0,0 4 0 16,-1 11 0-16,4 10 2 16,-5 9 3-16,2 6-5 15,-9 5 33-15,-6-6 14 16,-12-4 31-16,-11-8 18 15,-4-6-12-15,-5-2-8 16,0-17-21-16,2-8-7 16,10-11-22-16,8-7-9 15,15-9-28-15,8 2-47 0,14-3-79 16</inkml:trace>
  <inkml:trace contextRef="#ctx0" brushRef="#br0" timeOffset="220813.9651">20594 8926 1038 0,'-5'-3'386'0,"-2"0"-248"16,2 6-17-16,0 16-46 15,2 4-17-15,0 18-15 16,0 5-10-16,-1 6-4 15,2 5-9-15,0-12-6 16,4 1-1-16,0-16-2 16,2-11-1-16,-4-9 6 15,-4-13-1-15,2-14-22 16,0-6-14-16,1-11-138 16,-2-2-91-16</inkml:trace>
  <inkml:trace contextRef="#ctx0" brushRef="#br0" timeOffset="220967.2038">20559 8979 575 0,'2'-6'407'0,"2"-7"-28"0,5 0-225 15,10 3-46-15,3-3 2 16,7 1-39-16,7-2-14 16,5-1-40-16,3 2-8 15,-1 6-3-15,-3 4-36 16,-14 6-177-16</inkml:trace>
  <inkml:trace contextRef="#ctx0" brushRef="#br0" timeOffset="221141.7657">20593 9062 1317 0,'0'0'268'15,"1"0"-67"-15,11-2-103 16,6-3-27-16,7-2-44 16,4 0-8-16</inkml:trace>
  <inkml:trace contextRef="#ctx0" brushRef="#br0" timeOffset="221550.8163">20939 9345 1500 0,'3'0'246'0,"4"4"-95"15,8 3-29-15,7 6-56 16,2 8-13-16,6 6-25 16,-2 3-8-16,-6 4-7 15,-4-5-3-15,-7-2-33 16,-1-9-29-16,-4-13-94 16</inkml:trace>
  <inkml:trace contextRef="#ctx0" brushRef="#br0" timeOffset="221711.4752">21155 9409 1521 0,'-6'4'285'15,"-15"11"-70"-15,-3 0-41 16,-5 11-76-16,1 0-40 16,-2 4-41-16,4 1-5 15,1-7-39-15,7 1 18 0</inkml:trace>
  <inkml:trace contextRef="#ctx0" brushRef="#br0" timeOffset="222147.7307">21603 8915 1500 0,'0'15'254'0,"0"13"-80"0,0 18-113 16,3 5-13-16,4 3-32 15,4-2-6-15,-1-8-22 16,-2-8-36-16,0-13-57 16,-4-9-33-16</inkml:trace>
  <inkml:trace contextRef="#ctx0" brushRef="#br0" timeOffset="222315.8448">21415 9158 1418 0,'4'-2'257'16,"13"0"-16"-16,13-4-109 16,15-1-26-16,25-4-54 15,12-4-30-15,12 5-17 16,8 9-16-16</inkml:trace>
  <inkml:trace contextRef="#ctx0" brushRef="#br0" timeOffset="222971.8039">22280 8474 1446 0,'1'25'189'0,"7"38"-94"0,4 15-37 16,5 22-23-16,0 5 0 16,0-3-18-16,0-6-5 15,1-32-3-15,0-16-6 16,3-30 41-16,2-14 16 15,5-21 12-15,2-12 12 16,2-20-34-16,1-9-15 16,-7-20-6-16,-2-6 0 15,-9-2-6-15,-5 1-4 16,0 24-7-16,-6 14 4 0,2 32-2 16,-3 19 0-16,1 29-2 15,2 13-8-15,9 15-1 16,6 10-2-16,14 0-1 15,7 1 1-15,-4-11-2 16,-2-13 0-16,-4-17 1 16,-9-16 3-16,1-19 30 15,-1-14 8-15,-1-17 12 16,2-13 4-16,-1-19-27 16,-1-6-10-16,-5 0-13 15,-3 6-4-15,-7 27 2 16,-2 11-19-16,-5 20 60 15</inkml:trace>
  <inkml:trace contextRef="#ctx0" brushRef="#br0" timeOffset="223521.2875">23352 9211 788 0,'3'-1'435'0,"-3"-6"-201"15,-3 2-124-15,-18-6-9 16,-11 1 6-16,-16 4 0 16,-5 0 2-16,0 10-31 0,7 3-13 15,17 4-34-15,11 3-16 16,21 6-21-16,10-2-5 16,23 7 3-16,10 3 1 15,12 3 15-15,-3 5 18 16,-14 0 32-16,-13 1 23 15,-28-6 37-15,-13-4-2 0,-26-9-6 16,-9-13-24 0,-10-6-50-16,-2-14 290 0</inkml:trace>
  <inkml:trace contextRef="#ctx0" brushRef="#br0" timeOffset="228413.6613">1604 11666 1447 0,'9'6'203'0,"12"5"-80"16,11-2-4-16,19-5-12 15,11-4-24-15,26-1-41 16,5-2-15-16,-1 1-7 16,-9 2-22-16,-25 2-77 15,-9-2-34-15,-22 3-152 16</inkml:trace>
  <inkml:trace contextRef="#ctx0" brushRef="#br0" timeOffset="228633.3511">1665 11816 1232 0,'6'0'283'0,"13"0"-121"0,15 0-53 15,27 0-50-15,14-4 0 16,17 3-29-16,3 1-8 15,-12 0-8-15,-10 1 6 16,-25 3-51-16,-14-3-55 16</inkml:trace>
  <inkml:trace contextRef="#ctx0" brushRef="#br0" timeOffset="228799.3792">2301 11673 1440 0,'10'6'222'0,"6"7"-66"16,0 5-24-16,-6 4-56 15,-10 2-18-15,-11 3-52 16,-5 2-51-16</inkml:trace>
  <inkml:trace contextRef="#ctx0" brushRef="#br0" timeOffset="229053.7586">1701 11630 1447 0,'-17'9'247'16,"-17"17"-50"-16,2 3-27 16,13 11-60-16,8 3-23 0,14 2-36 15,17-1-16-15,14-8 2 16,15-7-39-16</inkml:trace>
  <inkml:trace contextRef="#ctx0" brushRef="#br0" timeOffset="233170.1114">3114 11645 1414 0,'0'-2'193'0,"3"-9"-86"16,2-4-28-16,9-8 0 15,0-5 5-15,1-12-11 16,0-1-2-16,-5-9-3 16,-3 0-5-16,-4 3-15 15,-5 6-8-15,-5 12-1 16,-2 8 1-16,-1 16-11 15,1 8-12-15,6 24-21 16,4 16-9-16,10 31-1 16,3 9 6-16,4 4 8 15,5-8 17-15,-5-19-64 16,-2-10 235-16</inkml:trace>
  <inkml:trace contextRef="#ctx0" brushRef="#br0" timeOffset="233350.6284">2871 11834 1549 0,'8'0'256'16,"24"0"-110"-16,13 0-63 16,38-6-36-16,8-2 7 15,22 1-15-15,5 6-10 16,-17 11-21-16,-7 6-48 0</inkml:trace>
  <inkml:trace contextRef="#ctx0" brushRef="#br0" timeOffset="233725.3694">3012 12227 1578 0,'-8'-14'299'0,"4"-14"-149"15,11-6-67-15,28 2-76 16,15 3-9-16,13 10 7 16,7 8 9-16,-2 17 11 15,-9 10 10-15,-26 16 12 16,-22 6 2-16,-37 6-5 0,-12 6-11 15,-17 2-14-15,-2-4-6 16,7-10-2-16,-1-14-11 16,15-18-26-16,6-8-19 15,17-12-63-15,12-2-3 16,14-3 23-16,9 2 13 16,18 7 72-16,7 7 20 15,4 15 35-15,7 9 11 16,-4 13-7-16,-3 7 34 0</inkml:trace>
  <inkml:trace contextRef="#ctx0" brushRef="#br0" timeOffset="234399.3853">3717 11676 1170 0,'5'-2'351'16,"5"2"-203"-16,1 11 82 0,5 19-161 15,-2 10-11-15,-6 13-11 16,-1 2-8-16,-10-3-10 15,-3-7-4-15,2-17-2 16,-1-11 3-16,8-19 5 16,2-17-5-16,8-24-6 15,3-7-10-15,9-9-13 16,9 7-2-16,0 17-5 16,3 11 5-16,-3 20 14 15,-8 6 13-15,-5 19 17 16,-7 9-1-16,-7 12-11 15,-5 7-7-15,-3 3-10 16,-2-5-2-16,-3-13 1 16,5-8-1-16,3-20-2 15,4-10-3-15,4-19-3 16,0-12-1-16,2-19-1 16,8-3-3-16,3 1-1 15,4 8-2-15,4 21 3 0,-5 11 4 16,-8 21 12-16,-6 10 6 15,-8 21 5-15,-2 5-4 16,-5 14-7-16,0 3-3 16,4-5 34-16,0-8-153 15</inkml:trace>
  <inkml:trace contextRef="#ctx0" brushRef="#br0" timeOffset="235166.5915">4532 11704 1522 0,'6'-2'249'0,"1"3"-111"16,-4 3-25-16,1 10-42 15,-8 5-2-15,0 16-23 16,-5 9-16-16,6 13-18 15,4 3-7-15,9-8-2 16,3-12 0-16,4-16 4 16,1-8 3-16,7-16 7 0,5-3 4 15,-2-16 6-15,4-4-1 16,-3-14-1-16,-1-8-4 16,-3-8-3-16,-8-3-2 15,-10 7-4-15,-5 8-5 16,-8 18 7-16,-2 10 2 15,-5 18 5-15,-1 10 3 16,0 15-11-16,3 7-1 16,11 11-9-16,2 4 1 0,14-1 0 15,7-6 11-15,13-13-366 16</inkml:trace>
  <inkml:trace contextRef="#ctx0" brushRef="#br0" timeOffset="235633.8654">5116 12113 1242 0,'-10'-6'315'15,"-12"-2"-83"-15,-2 4-18 0,-3 6-89 16,-1 6-21-16,4 5-48 16,4 3-28-16,12 8-5 15,8 2 7-15,12 1 12 16,9-1 6-16,13-9-10 15,-1-4-13-15,7-9-5 16,-6-4-6-16,-3-6 362 16</inkml:trace>
  <inkml:trace contextRef="#ctx0" brushRef="#br0" timeOffset="236106.6409">5011 11417 1325 0,'-8'-13'281'16,"-5"-11"-10"-16,20 3-176 15,7 3-38-15,13 4-23 16,6 5-1-16,2 8 17 16,2 5 0-16,-8 12-9 15,-8 6-1-15,-23 13-5 16,-11 6 0-16,-18 5-10 16,-4 3-6-16,11-11-1 15,9-9-1-15,21-13 3 16,14-8 0-16,22-8 8 15,12-1 5-15</inkml:trace>
  <inkml:trace contextRef="#ctx0" brushRef="#br0" timeOffset="237815.3198">5589 11978 1613 0,'9'1'307'0,"16"5"-166"15,12 1-58-15,26 5-31 16,12-1-14-16,7 0 23 16,1-2-213-16</inkml:trace>
  <inkml:trace contextRef="#ctx0" brushRef="#br0" timeOffset="238127.643">6330 11978 1482 0,'16'0'274'0,"22"3"-19"15,11-1-93-15,25 1-72 16,3 1-31-16,13-2-37 15,1 0 0-15,-13 0-66 16,-5-1-217-16</inkml:trace>
  <inkml:trace contextRef="#ctx0" brushRef="#br0" timeOffset="238403.5176">6581 11653 1325 0,'3'-29'294'0,"1"-21"27"15,-4-11-177-15,-2-3-4 16,-12 4-25-16,-1 9-13 15,-3 24-29-15,-1 13-21 16,6 36-38-16,0 18-15 16,7 34-6-16,6 10 0 0,11 16 46 15</inkml:trace>
  <inkml:trace contextRef="#ctx0" brushRef="#br0" timeOffset="238820.7047">6358 12302 1558 0,'2'-20'266'15,"0"-16"-122"-15,24 1-89 16,9 4-9-16,13 10 9 16,5 7 7-16,2 14-5 15,-4 10-8-15,-12 14-20 0,-18 8-3 16,-23 14-5-16,-17 6 0 16,-26 10-5-16,-6-2-3 15,-1-7-6-15,-3-9-3 16,9-20-6-16,5-6-11 15,7-15-30-15,9-4-10 16,14-12-3-16,6 1 7 0,21-6 26 16,12 2 5-16,10 6 17 15,7-2 8-15,6 16 35 16,1 6 17-16,0 7 7 16,-3 9-5-16,-9-5 121 15</inkml:trace>
  <inkml:trace contextRef="#ctx0" brushRef="#br0" timeOffset="239525.6847">7139 11715 1438 0,'6'2'216'0,"12"9"-67"16,2 10-35-16,5 20-26 15,-5 9-6-15,-15 11-8 16,-5 0-16-16,-5-11-22 16,-5-6-11-16,5-27-5 15,1-10 0-15,4-21-5 16,5-10-2-16,11-15-10 16,4-8-3-16,10-2-2 15,-3 0 0-15,7 15-2 16,-3 11 2-16,-6 20 10 0,3 10 7 15,-13 19 8-15,-3 8-1 16,-7 11-7-16,-5 3-4 16,-6-9-5-16,1-5-5 15,3-16-16-15,1-13-6 16,6-16-14-16,8-10 1 16,5-20 14-16,5-11 5 15,12-4 10-15,-1 3 0 16,1 21 13-16,1 16 11 0,-10 18 25 15,-6 16 11-15,-13 22-3 16,-7 11-7-16,-6 13-19 16,0-3 2-16,8-11 196 15</inkml:trace>
  <inkml:trace contextRef="#ctx0" brushRef="#br0" timeOffset="240067.3854">7857 11792 1140 0,'9'-13'372'15,"10"-14"-130"-15,3 5-11 16,1 17-73-16,0 8-26 0,-6 20-63 15,-1 13-8-15,-11 15-21 16,-7 6-3-16,-2 2-17 16,-1-2-7-16,7-15-7 15,6-8-2-15,8-14 0 16,6-7-1-16,10-14 3 16,6-6 1-16,2-15-2 15,1-6-5-15,-5-12-1 16,-5-6-14-16,-9-5 0 15,-5 1 4-15,-10 3-1 16,-6 9 12-16,-1 18 0 16,-5 9 3-16,-3 17 5 15,-2 11 1-15,-1 16-1 16,7 6-3-16,7 10 6 16,9 1-11-16,5-3 374 15</inkml:trace>
  <inkml:trace contextRef="#ctx0" brushRef="#br0" timeOffset="240478.4131">8408 12156 1604 0,'1'7'289'0,"-4"10"-194"15,1 3-35-15,-5 8-20 16,-4 1-6-16,1 5 0 16,-2-3 0-16,2-8-16 15,10-6-4-15,6-17 0 16,-2-7 0-16,7-15 1 15,3-3-1-15,-2-11-5 16,6-3 1-16,-5 5-2 16,-5-3-3-16,1 14-4 15,0 10 3-15,-2 11-2 16,3 10 1-16,2 12 2 16,-1 3-4-16,4 12-1 0,0 1 0 15,-1 6 6-15,-3 1-18 16,-2-1-83-16,-4-2-15 15</inkml:trace>
  <inkml:trace contextRef="#ctx0" brushRef="#br0" timeOffset="240600.0512">8454 12247 1325 0,'8'-4'212'0,"13"2"-143"16,3 0-107-16</inkml:trace>
  <inkml:trace contextRef="#ctx0" brushRef="#br0" timeOffset="241017.7875">8496 11585 1417 0,'4'-6'232'16,"11"-4"-54"-16,7-3-26 16,15 3-64-16,7 2-8 15,4 7-23-15,-1 7-13 0,-20 6-8 16,-12 4 1-16,-26 9-4 16,-14 1-1-16,-10 6-15 15,-2-1-6-15,13-3-4 16,9-5 4-16,22-12 5 15,12 0 1-15,22-7-2 16,7-4 6-16,6 0 14 16,-1-5-452-16</inkml:trace>
  <inkml:trace contextRef="#ctx0" brushRef="#br0" timeOffset="241551.8311">9441 11833 1349 0,'11'-2'284'0,"20"-3"48"15,10 4-154-15,21 1-85 16,11 0-28-16,1 1-37 16,-7 0-7-16,-11 0-27 0,-13 2-41 15,-15 0-110-15,-8 1-70 16</inkml:trace>
  <inkml:trace contextRef="#ctx0" brushRef="#br0" timeOffset="241728.4888">9490 12034 1210 0,'5'3'348'0,"17"-2"-55"16,12 0-34-16,23-1-74 15,11 2-52-15,4 0-72 16,-3 0-5-16,-10 0-428 15</inkml:trace>
  <inkml:trace contextRef="#ctx0" brushRef="#br0" timeOffset="242679.9593">10649 11299 1536 0,'2'-7'280'15,"2"-3"-112"-15,5 12-44 16,3 31-56-16,4 14-31 0,11 31-12 15,-2 4 2-15,4 9-4 16,-2 0 0-16,-7-2 0 16,-5-1-8-16,-2-22-2 15,-3-11 0-15,-3-29 1 16,6-14 2-16,-1-19 2 16,2-13 0-16,2-24 0 15,-1-10-3-15,1-17-3 16,1-4-1-16,-2 2-5 15,2 6-1-15,-3 13-5 16,-4 11-3-16,-1 26-8 16,-3 17 0-16,4 31-2 15,5 12 2-15,10 16 6 16,1 1 4-16,4 4 1 16,-2 2 1-16,-6-10 1 15,0-7 1-15,-3-26 4 16,-3-16 2-16,0-23 25 15,-1-14 15-15,-4-26 34 0,4-1 11 16,-2-18-14-16,-4-1-12 16,-4-5-34-16,-5-2-12 15,-2 10-20-15,2 11-1 16,0 32-49-16,2 16-10 16</inkml:trace>
  <inkml:trace contextRef="#ctx0" brushRef="#br0" timeOffset="243400.1504">11530 11883 1504 0,'-8'10'264'16,"-2"11"-77"-16,4 11-99 15,-2 11-15-15,7 3-36 16,2-4-12-16,2-6-4 16,4-9-1-16,1-16 2 15,-1-5 2-15,-4-13 2 16,-3-6 1-16,-6-13-4 16,-1-6-6-16,-6-11 6 15,2-2 6-15,7 0 6 0,2 4 2 16,15 7-11-16,5 8-12 15,15 9-12-15,9 5-1 16,6 7-14-16,4 4-33 16,-3 1-94-16,-2 2-128 15</inkml:trace>
  <inkml:trace contextRef="#ctx0" brushRef="#br0" timeOffset="243580.6684">11488 12046 1494 0,'19'-3'229'0,"30"-2"-130"16,6 3-29-16,4 2-61 15,-4 0-35-15</inkml:trace>
  <inkml:trace contextRef="#ctx0" brushRef="#br0" timeOffset="244014.1022">11840 12250 984 0,'6'-2'437'0,"4"-3"-260"16,-1 0-79-16,0-5 2 15,-5-1-27-15,-1-4-5 16,-8-1-7-16,-5 1-13 0,-6 0-20 16,-8 2-9-16,1 12-19 15,-1 0-2-15,5 10-4 16,6 4 1-16,7 1 0 15,4 1 1-15,3-5-1 16,7-1-1-16,6-5 2 16,4-4 0-16,5 0 1 15,0 1 2-15,1 3-3 16,-4 6 3-16,-1 7 17 16,-7 1 8-16,-5 9 7 15,-4 3 1-15,-10 1-16 16,-6 0-5-16,-9-7 2 15,-2-5 2-15,-7-16 5 16,2-5 2-16,2-12-43 16,1-6-35-16</inkml:trace>
  <inkml:trace contextRef="#ctx0" brushRef="#br0" timeOffset="244238.5016">11968 12341 1315 0,'6'2'255'0,"11"5"-54"16,6 6-65-16,5 10-56 15,3 3-20-15,-2 1-45 16,-8 2-16-16,-9-7-127 15,-1-6-61-15</inkml:trace>
  <inkml:trace contextRef="#ctx0" brushRef="#br0" timeOffset="244357.7904">12200 12336 1554 0,'-20'11'345'15,"-13"9"-63"-15,-13 12-150 16,-4 5-40-16,3 1-19 15,5-7-528-15</inkml:trace>
  <inkml:trace contextRef="#ctx0" brushRef="#br0" timeOffset="244704.2553">12698 11689 1360 0,'3'-7'252'0,"2"2"-9"16,3 9-154-16,-6 22-42 15,3 16-7-15,-3 20 25 16,2 8 7-16,-1-2-17 16,2-3 9-16,-3-18-77 15,-1-14-223-15</inkml:trace>
  <inkml:trace contextRef="#ctx0" brushRef="#br0" timeOffset="244838.8955">12538 11865 1748 0,'25'1'390'16,"34"5"-251"-16,20 2-83 15,24 2-23-15,4-6 48 16</inkml:trace>
  <inkml:trace contextRef="#ctx0" brushRef="#br0" timeOffset="245470.1445">13541 11552 1589 0,'2'-24'310'0,"4"-19"-158"16,-2 11-17-16,1 18-38 0,-3 16-26 16,4 29-13-16,2 8-16 15,11 28-18-15,5 8-2 16,0 11-9-16,0 6-2 16,-3-9-1-16,-7-12 0 15,0-24 1-15,0-14 2 16,-1-26 5-16,1-10 2 15,5-23 0-15,0-14-1 16,1-20-8-16,3-10-1 0,-7-7-1 16,-1-1-3-16,-6-5-1 15,-3 1-1-15,-1 17-6 16,-2 12-2-16,1 38-11 16,-2 22-2-16,2 37 0 15,5 13 1-15,6 16 11 16,3 3 2-16,5 6 3 15,1 2 1-15,2-4 0 16,-1-12 1-16,1-25 1 16,1-17 5-16,0-27 5 15,-2-15 3-15,-2-30 6 16,2-12 13-16,-2-25 3 16,0-3-1-16,-6-4-9 15,-7 2-15-15,-9 11-53 16,0 10-29-16,-3 23-49 0</inkml:trace>
  <inkml:trace contextRef="#ctx0" brushRef="#br0" timeOffset="245944.2164">14598 11962 987 0,'-5'-7'416'0,"-10"-9"-233"16,-11-2-21-16,-12 2 6 15,-5 2-29-15,3 11-65 16,4 7-26-16,13 12-48 15,13 4-7-15,15 11-3 0,13 2-2 16,20 4 6-16,7 2-6 16,5-3 42-16,-6-1 20 15,-22-9 40-15,-15-3 32 16,-31-11-13-16,-15-4-8 16,-19-11-23-16,-4-3-41 15</inkml:trace>
  <inkml:trace contextRef="#ctx0" brushRef="#br0" timeOffset="250079.1402">23059 5966 1287 0,'0'-11'244'0,"1"-15"-140"16,8 4-18-16,12-1-36 0,6-1-13 16,7 0 5-16,1 4 3 15,-1 8 12-15,-5 7 4 16,-9 11-11-16,-9 6-8 15,-13 22-9-15,-6 7-5 16,-9 17-9-16,0 3-1 16,7-7-9-16,9-6-3 15,16-15-1-15,9-9 4 0,12-15 5 16,0-7 5-16,0-16 4 16,0-8 3-16,-7-9-2 15,-1-5 0-15,-8-7-6 16,-5-4-2-16,-7 0-8 15,-3 5-3-15,-6 15-4 16,-4 12 0-16,-4 20-2 16,-5 9-3-16,0 17-4 15,3 10-2-15,7 4 3 16,3 1 1-16,9-1 4 16,5-6 19-16,1-6-81 15,7-3 454-15</inkml:trace>
  <inkml:trace contextRef="#ctx0" brushRef="#br0" timeOffset="250468.6363">23662 6049 1496 0,'14'-2'222'0,"17"-2"-103"16,3 1-59-16,3 4-42 15,0 0 0-15,-7 4-66 16,1-2-59-16</inkml:trace>
  <inkml:trace contextRef="#ctx0" brushRef="#br0" timeOffset="250695.3428">23718 6179 1401 0,'6'0'228'0,"11"-1"-46"15,5-1-49-15,8 2-61 16,3 0-24-16,3 1-64 16,-2 1-55-16</inkml:trace>
  <inkml:trace contextRef="#ctx0" brushRef="#br0" timeOffset="251026.9393">23515 6287 1055 0,'-15'9'368'0,"-8"9"-218"15,11 4-96-15,7 2 1 0,15 3 2 16,11-6-5-16,16-4-11 16,9-1 17-16,13-12-212 15</inkml:trace>
  <inkml:trace contextRef="#ctx0" brushRef="#br0" timeOffset="251500.6209">24205 5980 1349 0,'-7'-2'233'0,"-7"-3"-58"15,-6 10-130-15,1 7-26 16,-3 11-18-16,2 4-3 15,7 5-2-15,2 2 2 16,13-1 8-16,8 2 6 0,15-1 28 16,8-5 15-16,11-9 28 15,1-10 6-15,3-15 20 16,-5-8 8-16,-6-15 8 16,-2-6-2-16,-19-8-2 15,-10-2-23-15,-21-4-43 16,-9 0-18-16,-17 11-38 15,1 5-42-15,1 19-65 16,1 12-45-16</inkml:trace>
  <inkml:trace contextRef="#ctx0" brushRef="#br0" timeOffset="251772.894">24442 6008 1458 0,'1'0'269'0,"-3"-2"-29"15,-8 7-20-15,-14 12-80 16,-10 2-48-16,-12 13-55 16,-9 8 8-16</inkml:trace>
  <inkml:trace contextRef="#ctx0" brushRef="#br0" timeOffset="256229.6168">15343 11684 1141 0,'22'0'335'0,"16"-2"-210"0,29 2-32 16,9 1-6-16,19 3-41 15,-5-1-9-15,-3-1-17 16,-9 1-21-16,-19-2-126 15</inkml:trace>
  <inkml:trace contextRef="#ctx0" brushRef="#br0" timeOffset="256468.0543">15445 11813 1442 0,'29'-3'209'0,"40"-2"-90"0,14-2-10 16,12 2-31-16,3 1-15 16,-11 2-22-16,-9 0-12 15,-29-1-42-15,-14 0-39 16,-21-5-175-16</inkml:trace>
  <inkml:trace contextRef="#ctx0" brushRef="#br0" timeOffset="256619.1398">16017 11660 1202 0,'14'6'305'0,"15"8"-164"15,2 4-1-15,-10 6-42 16,-9-2-24-16,-13 7-29 15,-15-1 3-15,-8-4-135 16</inkml:trace>
  <inkml:trace contextRef="#ctx0" brushRef="#br0" timeOffset="256887.9252">15414 11609 1325 0,'-21'7'246'15,"-19"8"-79"-15,1 11-34 16,9 11-52-16,14 4-9 15,22 7-12-15,17 8 3 16,30-10-1-16,11-6-6 0,20-18 383 16</inkml:trace>
  <inkml:trace contextRef="#ctx0" brushRef="#br0" timeOffset="257515.1438">17037 11400 1220 0,'-18'-3'312'16,"-14"-1"-111"-16,-6 15-103 15,-2 11-22-15,6 16-50 16,4 9-18-16,15 14-13 16,13 4-2-16,20 5 1 15,14-2 6-15,24-13 37 16,2-10 26-16,13-25 29 16,3-14 9-16,-6-27-13 15,-2-11-5-15,-18-16 7 16,-17-9 9-16,-30-3 0 15,-16-1-22-15,-32 3-41 16,-13 9-18-16,-4 17-25 0,-4 9 2 16,20 25 31-16</inkml:trace>
  <inkml:trace contextRef="#ctx0" brushRef="#br0" timeOffset="258036.8459">17215 11510 1204 0,'-3'3'343'0,"-14"7"-77"15,-2 10-43-15,-10 12-82 16,-4 7-36-16,-4 11-62 16,0-3-19-16,3 1-15 15,7-6 398-15</inkml:trace>
  <inkml:trace contextRef="#ctx0" brushRef="#br0" timeOffset="258380.7445">17712 11690 1516 0,'0'0'276'0,"10"1"-42"16,13 2-68-16,30-1-58 15,18 0-34-15,16-1-57 16,10 2 29-16</inkml:trace>
  <inkml:trace contextRef="#ctx0" brushRef="#br0" timeOffset="258789.8945">18353 11703 1336 0,'8'0'254'15,"8"0"-30"-15,26 0-97 16,12 1-12-16,24 0-23 16,3 1-30-16,11 0-34 15,0-2 19-15,-17 0-26 16</inkml:trace>
  <inkml:trace contextRef="#ctx0" brushRef="#br0" timeOffset="259014.3437">18593 11121 1449 0,'0'-11'239'0,"-3"-13"-63"16,4 25-60-16,1 15-16 15,3 26-55-15,2 13-26 16,6 40-15-16,2 10 5 16,1 11 323-16</inkml:trace>
  <inkml:trace contextRef="#ctx0" brushRef="#br0" timeOffset="259382.4393">18398 11946 1569 0,'11'-12'260'0,"19"-8"-159"15,7 2-28-15,10 13-1 16,5 9-18-16,1 19-21 15,-10 2-4-15,-21 11-13 16,-21-3-5-16,-32-2-4 16,-9 5 2-16,-9-9-39 15,0 1-19-15,4-17-23 16,1-7-1-16,12-9 28 0,11-6 16 16,21-7 24-16,18 2 13 15,19-2 34-15,6 3 17 16,10 14 16-16,-1 4 2 15,-2 17-27-15,-2 6-18 16,-11 11 17-16,-9 1 376 16</inkml:trace>
  <inkml:trace contextRef="#ctx0" brushRef="#br0" timeOffset="260058.4299">19136 11426 1503 0,'13'15'236'0,"9"12"-108"16,-2 7-60-16,-4 7-7 0,-14-6-13 16,-5-1-7-16,-5-5 0 15,-5-12 4-15,5-6-9 16,1-7-7-16,4-13-8 16,3-9-4-16,3-15-10 15,8 1-5-15,4-4-4 16,7 4-1-16,3 11-4 15,1 5 0-15,2 17 1 16,-1 9 1-16,-10 14 6 16,-3 3 3-16,-12-2 2 15,-2 5-1-15,-2-6 0 16,-1-4 0-16,3-4-1 16,4-12 0-16,4-15-4 15,5-3-1-15,3-16-4 16,7 0 0-16,6 2 1 15,-5-5 1-15,2 14 2 0,2 6-2 16,-7 12 16-16,1 10 11 16,-7 17 25-16,-11 2 9 15,-5 9-9-15,-3 4-9 16,2-3 15-16,4-4 333 16</inkml:trace>
  <inkml:trace contextRef="#ctx0" brushRef="#br0" timeOffset="260595.0475">19892 11310 1547 0,'-4'16'257'16,"0"7"-85"-16,-8 17-145 0,4 7-12 15,2 4-1-15,4 0-3 16,7-5 21-16,7-2 13 16,7-14 24-16,4-6 5 15,10-14-21-15,4-8-11 16,11-15-14-16,-1-8-7 15,-1-16-4-15,-7-9-3 16,-12-12-5-16,-5 0-3 0,-18-1-3 16,-4 9-2-16,-7 23-2 15,-7 10-3-15,1 29 4 16,-4 13 2-16,5 18 4 16,5 10 2-16,10 6-6 15,10-3 0-15,11-5 27 16,6-7 54-16</inkml:trace>
  <inkml:trace contextRef="#ctx0" brushRef="#br0" timeOffset="261030.5049">20401 11690 1602 0,'4'9'313'0,"-3"7"-169"15,-4 8-68-15,-8 4 0 0,-6 8-41 16,0-1-8-1,-1-5-12-15,7-5-1 0,7-16 0 16,4-9 0-16,11-15-1 16,5-9-2-16,0-14-2 15,7-2-4-15,-1-1-2 16,-1 4-2-16,-3 7 0 16,-4 9-1-16,-6 11-1 15,3 9 1-15,-9 15 0 16,1 7 4-16,4 11 1 15,-1 0 0-15,12 9-4 16,3 4 1-16,1-2-8 16,-1 2-33-16,-9-16-74 15,-3-8-89-15</inkml:trace>
  <inkml:trace contextRef="#ctx0" brushRef="#br0" timeOffset="261169.6665">20378 11819 1578 0,'13'-3'268'0,"11"-2"-135"15,21-1-117-15,8-1-6 16,8 2-1-16</inkml:trace>
  <inkml:trace contextRef="#ctx0" brushRef="#br0" timeOffset="261614.3816">20549 10955 1195 0,'10'-3'305'0,"12"-5"-147"0,4 6-20 16,-2 9-38-16,-4 7-24 16,-9 8-45-16,-7 3 11 15,-18 5 8-15,-11-5 4 16,-7 4 2-16,0-6-11 16,16-2-8-16,12-3 1 15,20-10 2-15,12-3-10 0,18-8-15 16,10-3 0-16,9 6-13 15,3 1 392-15</inkml:trace>
  <inkml:trace contextRef="#ctx0" brushRef="#br0" timeOffset="261959.9889">21069 11347 1362 0,'3'0'254'0,"8"1"-69"15,18 2-38-15,10 1-18 0,17 0-64 16,1-4-21-16,0 0-21 16,1 3-15-16,-13-2-110 15,-8 1-220-15</inkml:trace>
  <inkml:trace contextRef="#ctx0" brushRef="#br0" timeOffset="262101.1849">21077 11521 1499 0,'22'1'261'15,"18"-1"-85"-15,33 2-100 16,3-4-14-16,11-2 139 15</inkml:trace>
  <inkml:trace contextRef="#ctx0" brushRef="#br0" timeOffset="262744.2925">21850 10854 1582 0,'-6'0'286'0,"6"19"-141"16,3 14-67-16,11 32-55 16,6 6 7-16,2 11 11 15,-1 2 3-15,-4-3 4 16,3 3-6-16,-5-15-17 15,6-10-6-15,2-29 3 16,-1-12 4-16,2-26 5 16,-2-14 0-16,7-21-6 0,1-15-5 15,-4-12-7-15,-1-4-4 16,-13-1-3-16,-2 5 0 16,-6 17-6-16,-2 13-5 15,-2 32-15-15,-1 15-5 16,-2 26-2-16,2 11 4 15,2 18 11-15,3 7 7 16,6 7 5-16,2 1 0 16,9-12 3-16,-2-12 1 0,5-22 6 15,-5-18 4-15,2-20 8 16,2-15-3-16,5-27 28 16,2-11 10-16,-1-19-2 15,5 2 1-15,-10-4-38 16,1 5-14-16,-8 18-26 15,-8 4-21-15,-6 29 364 16</inkml:trace>
  <inkml:trace contextRef="#ctx0" brushRef="#br0" timeOffset="263206.6716">22531 11518 1242 0,'-4'12'273'0,"-4"16"-136"16,1 10-45-16,5 5-46 15,0 0 1-15,1-8-9 16,4-4-9-16,-2-17 16 15,3-3 7-15,-1-16 4 16,-3-10 3-16,0-11-23 16,1-9-13-16,-1-7-4 15,1-1-2-15,1-2-3 16,-1 4-2-16,10 7-13 16,5 5-4-16,11 13-8 15,6 5 4-15,8 11 51 16</inkml:trace>
  <inkml:trace contextRef="#ctx0" brushRef="#br0" timeOffset="263413.1084">22482 11647 1570 0,'19'0'254'0,"26"0"-170"16,6-2-43-16,10 2-11 15,1 6-14-15</inkml:trace>
  <inkml:trace contextRef="#ctx0" brushRef="#br0" timeOffset="263860.7706">22733 11869 1177 0,'9'-7'282'16,"8"-8"-194"-16,2-2-11 15,-9-4 2-15,-2 0-13 16,-9 1-21-16,-5 2 3 16,-9 5-10-16,-4 8-8 15,2 6-16-15,-1 6-11 16,11 5-9-16,5 2-1 0,7 2-1 15,9 2 0-15,5-6 3 16,3 2 3-16,0-3 2 16,-5-1 1-16,-8 3 13 15,3 0 7-15,-15 12 19 16,-6 2 16-16,-12 3-4 16,-12 3 0-16,-6-12-14 15,-1-2-19-15,8-6-5 16,3-7 3-16,13-12-58 15,8-9-39-15</inkml:trace>
  <inkml:trace contextRef="#ctx0" brushRef="#br0" timeOffset="264079.7582">22877 11964 1394 0,'7'9'232'15,"2"2"-32"-15,6 5-79 16,2 0-72-16,0-3-6 16,3 1-35-16,1 2-23 15,-2-1-155-15</inkml:trace>
  <inkml:trace contextRef="#ctx0" brushRef="#br0" timeOffset="264210.4824">23072 11976 1591 0,'-24'10'362'16,"-17"5"-73"-16,-5 8-168 16,1 4-46-16,1-3-53 15,0-2 1-15,14-10 365 16</inkml:trace>
  <inkml:trace contextRef="#ctx0" brushRef="#br0" timeOffset="264581.3733">23277 11088 1636 0,'2'4'307'0,"-2"-3"-208"16,0 9-62-16,0 17-24 16,0 5 12-16,5 26 22 15,-1 3 7-15,6 7 1 16,-5-4-9-16,-2-12-18 16,0-7-42-16,2-16-90 15,-7-10-56-15</inkml:trace>
  <inkml:trace contextRef="#ctx0" brushRef="#br0" timeOffset="264708.69">23054 11352 1573 0,'15'-2'288'16,"16"0"-116"-16,27 2-128 0,10 0-13 15,24 0 137-15</inkml:trace>
  <inkml:trace contextRef="#ctx0" brushRef="#br0" timeOffset="265313.2102">23716 10899 1445 0,'6'-8'177'0,"9"2"-116"15,0 18-7-15,-1 33-16 16,-2 8 13-16,2 20 27 16,-5 3 13-16,-2-1 5 15,6 9 9-15,-6-10-39 16,6-6-18-16,-3-27-23 16,-3-14 2-16,4-24 4 0,4-10 2 15,8-19-5-15,4-12-7 16,3-21-7-16,-1-7-5 15,-7-8-1-15,-3 3-2 16,-8 11-2-16,-2 13-5 16,-5 27-13-16,1 16-4 15,0 32-2-15,-5 10 1 0,4 20 11 16,1 2 3-16,3 3 5 16,6 1 1-16,3-4 0 15,3-9 0-15,0-23 7 16,1-15 2-16,2-26 7 15,-1-12 2-15,2-20 0 16,-4-7 1-16,-2-20 9 16,-2-5-1-16,2 0-6 15,7-3-7-15,-4 11-18 16,0 8-6-16,-9 18-25 16,-2 15 387-16</inkml:trace>
  <inkml:trace contextRef="#ctx0" brushRef="#br0" timeOffset="265824.5482">24607 11483 1091 0,'-10'-7'388'16,"-14"-11"-228"-16,-12 3-29 16,-1 5-8-16,-1 5-64 15,8 5-19-15,13 6-26 16,4 5-7-16,18 1-4 15,6 8 0-15,17 4 0 16,10 5 1-16,6 4 10 16,2 0 9-16,-8 2 41 0,-15-8 28 15,-22-4 35-15,-14-7 2 16,-29-9-32-16,-8 1-17 16,-16-10-48-16,8 1 11 15</inkml:trace>
  <inkml:trace contextRef="#ctx0" brushRef="#br0" timeOffset="268483.5793">1551 13628 1182 0,'-7'4'338'0,"-6"2"-111"0,13 1-57 16,20-1-53-16,19-1-13 15,36-5-27-15,16 0-27 16,27-3-29-16,-1-1-10 15,-12-2-73-15</inkml:trace>
  <inkml:trace contextRef="#ctx0" brushRef="#br0" timeOffset="268689.6262">1693 13756 944 0,'-19'-5'419'0,"-6"-4"-237"16,10 2-44-16,32 4 7 16,19-3 13-16,29 3-45 15,20-2-13-15,22 5-58 16,0 0-18-16,-4 2-6 16,-18-1-55-16</inkml:trace>
  <inkml:trace contextRef="#ctx0" brushRef="#br0" timeOffset="268860.6475">2236 13584 1486 0,'11'7'261'16,"11"10"-45"-16,-5 7-96 15,-6 9-55-15,-11 4-12 16,-15 4-15-16,-5 2-17 15,-17-5-85-15</inkml:trace>
  <inkml:trace contextRef="#ctx0" brushRef="#br0" timeOffset="269062.163">1690 13491 1479 0,'-18'13'258'0,"-25"20"-44"15,6 8-12-15,24 10-69 16,11-1-25-16,35-9-56 16,22-8 4-16</inkml:trace>
  <inkml:trace contextRef="#ctx0" brushRef="#br0" timeOffset="277542.3176">20541 6257 58 0,'-5'0'30'0,"-4"2"0"16,1 0-9-16,0-3 37 15,2 1 56-15,2-1 123 16,-7 0 42-16,6 1-14 0,0 2-76 16,-8 8-103-16,7 7-49 15,-9 9-20-15,-1 3-19 16,5 2-116-16,-11-2-128 15,6-3-120-15,-2-3-4 16,3-2 208-16,3 1 75 16,1-1 107-16,1 3 61 15,-1 1 49-15,0 5 1 0,2 6-67 16</inkml:trace>
  <inkml:trace contextRef="#ctx0" brushRef="#br0" timeOffset="277710.8682">20336 7036 869 0,'0'-2'341'0,"0"0"-341"16</inkml:trace>
  <inkml:trace contextRef="#ctx0" brushRef="#br0" timeOffset="279744.3508">16446 4178 321 0,'1'6'203'0,"0"3"-27"0,-1-3-95 16,-1-3-41-1,0-3-38-15,1-1-8 0,0 0-6 16,0 0 12-16,0 0 164 16,0-2 42-16,0-1-6 15,0 3-88-15,0-1-61 16,0 1-14-16,0 0-14 16,0 1 0-16,0 0 5 15,0 0 7-15,0 0 4 16,0 0 1-16,0 0-7 15,0 0 1-15,0 0 8 16,0 0 1-16,0 0 7 16,0 0 1-16,0 0-8 15,0 0-4-15,0 1-6 16,3 7-4-16,1-1-9 16,14 25-3-16,-15-29-4 15,-3-3-1-15,3 0-5 0,-3 0 1 16,0 0-3-16,0 0 1 15,1 0 0-15,9 4-2 16,0 2-1-16,34 31 1 16,-32-27-3-16,-4 1 1 15,-1-3-1-15,0-5 0 16,3 1 1-16,1-2 0 16,-3-2-1-16,-1 1 1 0,5 2 0 15,1 0-2-15,0 2 0 16,-1 0 0-16,-3-1 1 15,0 0 0-15,0-1 0 16,-1-3 0-16,5-3 0 16,-3-1 0-16,4 0 0 15,0 2 0-15,-4 1 0 16,1 0 0-16,-4-2 2 16,-3 2-1-16,0 2 1 15,-2 2-1-15,-2-3 0 16,0 0-1-16,0-1 0 15,0-1 0-15,0 1 0 16,0 0-1-16,0 0 0 16,6-1 0-16,-3 1-1 15,0-1-1-15,0 2 2 16,1 0 0-16,-2 0 0 16,-1 0 3-16,-1 0-1 0,0 0 2 15,0-1-1-15,0 0-1 16,0 0 0-16,0 0-2 15,0 0 3-15,0-1 14 16</inkml:trace>
  <inkml:trace contextRef="#ctx0" brushRef="#br0" timeOffset="280677.4096">16567 4519 1363 0,'-5'0'230'0,"-6"-1"-76"15,1 0-18-15,3 8-46 16,1 0-21-16,5 8-28 16,-3 1-9-16,-3 0-10 15,5 4-7-15,2 2-10 16,6-1-3-16,6 0-2 16,2 0 0-16,1-7 0 15,-3-3 0-15,-1-3 0 16,-3-3 3-16,4-5-1 15,-1-1 4-15,-2-12 1 16,-3-3 2-16,-3-9 1 16,-1-4-2-16,0-5 10 0,2 0 6 15,-5-1 11-15,-2 3 6 16,-6 3-2-16,-2 5-4 16,-4 10-10-16,-3 3-5 15,-1 9-9-15,0 2-5 16,3 4-5-16,5 2-1 15,6-1-5-15,-1 0 0 16,11 4-1-16,1 2 2 16,7 6 7-16,4-1 3 0,3 5 7 15,8-5-1-15,9-8 12 16,10-1 32-16</inkml:trace>
  <inkml:trace contextRef="#ctx0" brushRef="#br0" timeOffset="283144.5547">2708 13758 1604 0,'7'3'311'0,"14"5"-152"15,15 3-26-15,26-2-36 16,15 3-27-16,17-4-13 16,4-4-16-16</inkml:trace>
  <inkml:trace contextRef="#ctx0" brushRef="#br0" timeOffset="283412.843">3195 13832 1586 0,'18'-4'285'0,"15"-6"-133"15,32-1-92-15,15 2 5 16,16 0-12-16,-2 6-17 16,-17 8-19-16,-5 4 5 15,-24 2-64-15,-7 1 135 16</inkml:trace>
  <inkml:trace contextRef="#ctx0" brushRef="#br0" timeOffset="283580.3864">3573 13261 1595 0,'-8'-2'323'0,"-7"2"-160"16,-2 11-39-16,13 21-82 16,2 17-24-16,5 21-4 15,7 4-6-15</inkml:trace>
  <inkml:trace contextRef="#ctx0" brushRef="#br0" timeOffset="283922.473">3314 14164 1547 0,'1'-28'250'0,"5"-21"-122"15,29 5-61-15,9 5 9 16,17 17 10-16,-1 9 6 16,-6 25-36-16,-2 11-14 0,-25 17-9 15,-12 10-1-15,-33 3-7 16,-10 7-3-16,-13-4-12 16,1-4-3-16,4-17-7 15,-1-13-18-15,5-22-56 16,8-10-14-16,13-13 0 15,15-4 15-15,17-6 63 16,9 6 33-16,5 7 38 16,7 12 12-16,-3 14 0 15,-2 12-21-15,-1 13-32 16,-3 4 34-16</inkml:trace>
  <inkml:trace contextRef="#ctx0" brushRef="#br0" timeOffset="284610.6753">4030 13619 1557 0,'9'2'288'0,"12"7"-112"16,5 12-43-16,-9 16-41 16,-2 8-22-16,-8 9-20 15,-6-1-12-15,-2-14-14 16,0-6-7-16,-2-21-6 15,0-12-1-15,3-22-2 16,5-11-2-16,9-19-6 0,7-2-2 16,6 7-2-16,0 5 0 15,3 18 2-15,-3 11 2 16,-5 19 8-16,-2 10 3 16,-12 20 3-16,-7 3-1 15,-4 10-5-15,-3-1-3 16,0-9-5-16,4-7-5 15,3-19-12-15,8-9-13 16,6-24-3-16,2-8 2 0,8-15 12 16,-2-7 13-16,6 7 4 15,2 3 0-15,-6 19 8 16,-4 10 9-16,-11 19 20 16,-2 14 15-16,-8 17 9 15,4 12 2-15,-4 8-19 16,-4 1-12-16,12-15 59 15,-1-8-53-15</inkml:trace>
  <inkml:trace contextRef="#ctx0" brushRef="#br0" timeOffset="285195.6485">4718 13630 1573 0,'9'-8'290'0,"14"-6"-128"16,6 3-49-16,14 11-31 15,-3 6-11-15,-9 12-6 16,-2 12 1-16,-19 13-4 15,-5 7-10-15,-6 7-24 16,-3-4-8-16,7-10-14 16,1-8-1-16,8-16 0 15,2-15 0-15,4-9-2 16,3-11 1-16,6-14-1 16,5 2-1-16,0-10-12 15,-4-5-8-15,-10 4-1 16,-4 2-1-16,-11 6 14 0,-4 1 5 15,-6 12 1 1,-3 0 0-16,-1 18 5 0,1 6 2 16,2 13 6-16,5 6 1 15,4 7-6-15,6 8-3 16,8 7-2-16,-2-1 12 16,6-1-22-16,-2 0 4 15</inkml:trace>
  <inkml:trace contextRef="#ctx0" brushRef="#br0" timeOffset="285600.2762">5307 13974 1565 0,'3'1'305'0,"-3"11"-93"16,0 5-51-16,-6 11-58 16,-5 4-26-16,0 1-45 15,-2 1-14-15,3-5-11 16,4-5-4-16,3-7-3 16,3-7-3-16,6-14-3 15,-1-9-2-15,6-12 3 0,2-4 1 16,2-5 4-16,-2 0 2 15,-2-1-2-15,0 5 0 16,-2 14 0-16,6 12 2 16,-7 11 1-16,3 13 1 15,1 7 1-15,-6-2-2 16,6 5-1-16,2-5 0 16,5 4 1-16,-1 0-15 15,2-6-32-15,-5-3-39 0,-7-12-64 16,-4-6-64-1</inkml:trace>
  <inkml:trace contextRef="#ctx0" brushRef="#br0" timeOffset="285751.8717">5247 14124 1811 0,'8'0'444'0,"14"0"-315"16,6-1-35-16,12-2-59 15,0 0-9-15,4-2-43 16,-7-4 389-16</inkml:trace>
  <inkml:trace contextRef="#ctx0" brushRef="#br0" timeOffset="286228.408">5459 13437 1286 0,'-4'-13'298'16,"-17"-12"-113"-16,20-3-50 15,-1-2-34-15,14 7-49 16,13 7 18-16,2 8 4 15,5 9 7-15,0 13-24 16,3 5-10-16,-17 15-13 16,-13 3 2-16,-22 9-3 15,-12 3-2-15,-10 0-12 16,1-5-9-16,12-12-6 16,9-9-2-16,23-12 1 0,9-5 0 15,18-9 1-15,8-3 0 16,9-6 14-16,9 1 83 15</inkml:trace>
  <inkml:trace contextRef="#ctx0" brushRef="#br0" timeOffset="287623.266">6106 13730 1572 0,'9'2'280'0,"18"1"-133"16,8 2-56-16,17-5-40 15,5-2-13-15,-2 0-48 16,-3 1-33-16</inkml:trace>
  <inkml:trace contextRef="#ctx0" brushRef="#br0" timeOffset="287801.7874">6119 13891 1361 0,'15'6'281'0,"9"-3"22"0,24 1-142 15,16-2-12-15,8-1-72 16,0 3 10-16</inkml:trace>
  <inkml:trace contextRef="#ctx0" brushRef="#br0" timeOffset="289463.6101">6971 13577 1297 0,'9'0'290'0,"7"0"-31"16,2 22-112-16,-1 9-14 16,-6 18-19-16,-3 5-26 15,-7 4-41-15,-1-2-17 0,-2-14-21 16,1-9-4-16,1-21-7 16,2-14-6-16,7-19-6 15,4-8-3-15,3-15-1 16,6-1 6-16,0 0 3 15,1-1 4-15,4 16 5 16,-2 5 8-16,6 18 14 16,-1 8 9-16,-7 13 15 15,-3 9-5-15,-15 5-9 16,-3 7-8-16,-10 3-16 16,-4-2-3-16,4-9-2 15,2-7-2-15,8-20 0 16,7-8-1-16,1-22 0 15,5-5 0-15,10-1 0 16,-5 0 0-16,8 13 2 16,-4 5 1-16,-4 17 19 15,7 6 13-15,-10 16 22 16,3 5 1-16,-10 6-15 16,-1 4-13-16,-3 2-21 0,-3 4-5 15,-5-8-43-15,-1-3 49 16</inkml:trace>
  <inkml:trace contextRef="#ctx0" brushRef="#br0" timeOffset="290376.4984">7927 13796 748 0,'7'-5'520'0,"-4"-10"-233"16,2 0-116-16,-2-4-32 16,-7-2-12-16,-5-2-44 15,-4-1-10-15,-6 7-22 16,-4 3-7-16,-3 9-18 16,-2 5-8-16,-4 10-10 15,4 2-5-15,3 7-4 16,6 4-1-16,12-1-3 15,6 1 0-15,10-4 0 16,11 1 0-16,10-4 3 16,2-3 0-16,2-7 2 15,1-4 0-15,-7-9 1 0,-2-5 1 16,1-4-2-16,-8-2 0 16,-4 1 0-16,-3 4 0 15,-10 3 0-15,-2 1 1 16,-5 8 0-16,-1 1 0 15,-3 6-2-15,1 7 2 16,5 14 13-16,-3 7 6 0,9 21 26 16,-1 11 7-16,-4 3 8 15,-4 1 0-15,-12-5-18 16,-1-9-7-16,-5-8-18 16,-4-7-5-16,-5-17 0 15,-2-10-2-15,-3-14-2 16,4-11 0-16,16-11-22 31,9 11-21-31,0 1-65 0,-21-33 433 0</inkml:trace>
  <inkml:trace contextRef="#ctx0" brushRef="#br0" timeOffset="291215.5417">8544 13566 1317 0,'-7'0'225'0,"-12"-4"-117"16,-7 4-3-16,-5 0-4 15,-5 1 1-15,4 8-36 16,3 1-20-16,14 5-29 15,6-2-11-15,15 6-3 16,9 4 7-16,9 3 19 16,7 5 9-16,0-7 17 15,-5 4 0-15,-16-1 0 16,-6 0-2-16,-18-2-12 16,-6-6-10-16,-6-14-11 15,-4-6-14-15,7-15-55 0,4-9-42 16</inkml:trace>
  <inkml:trace contextRef="#ctx0" brushRef="#br0" timeOffset="291382.2158">8619 13627 1632 0,'11'1'349'15,"12"11"-159"-15,-1 3-37 0,-3 9-58 16,-2 6-27-1,-5 9-38-15,-1 1-10 0,-12 3-30 16,-2-4-57-16</inkml:trace>
  <inkml:trace contextRef="#ctx0" brushRef="#br0" timeOffset="291520.8462">8681 13404 1708 0,'0'-5'351'0,"3"-6"-258"16,-2 10-18-16,1 11 364 15</inkml:trace>
  <inkml:trace contextRef="#ctx0" brushRef="#br0" timeOffset="291814.0606">8865 13663 1779 0,'1'15'388'16,"5"20"-304"-16,-3 8-19 15,10 7-26-15,-6-2-8 16,0-11-14-16,4-6-6 16,0-18-1-16,5-11-3 15,1-14-1-15,3-12-1 0,-1-14-2 16,3-4-1-16,2 5-2 15,4 3 3-15,0 17 27 16,-4 5 7-16,-1 18 12 16,-8 8 6-16,-7 16-26 15,-3 7-8-15,-8 3-10 16,3 4-14-16,0-6-43 16,4-6-2-16</inkml:trace>
  <inkml:trace contextRef="#ctx0" brushRef="#br0" timeOffset="292163.9095">9347 13807 1626 0,'0'10'321'0,"3"12"-193"16,2 0-18-16,5-1-38 0,6-1-14 15,7-5-19-15,5-4-10 16,1-10-7-16,0-5-2 16,-4-14 2-16,3-8 8 15,-6-17 12-15,-2-4 5 16,-2-6 5-16,-9-4-7 16,-13 2-15-16,-12-4-10 15,-24-15-10-15,-10-3-5 0,-7 3-5 16,-2 12-1-16,7 39-2 15,5 22-1-15,3 25-2 16,10 13 0-16,26 15-2 16,20 3-1-16,40-3 15 15,19-4-9-15,30-17-277 16</inkml:trace>
  <inkml:trace contextRef="#ctx0" brushRef="#br0" timeOffset="295344.4685">9922 13666 1590 0,'0'-2'364'0,"-2"-3"-73"0,-3 1-76 15,3 0-119-15,2 2-23 16,0 2 292-16</inkml:trace>
  <inkml:trace contextRef="#ctx0" brushRef="#br0" timeOffset="313179.4333">10482 13205 1204 0,'0'-9'308'16,"-1"-5"-147"-16,-9 5 9 15,-16 21-27-15,-8 11-14 16,-11 41-20-16,-2 19-21 16,11 29-47-16,12 14-20 15,26-1-17-15,22-3-3 16,28-22-19-16,10-19-36 16</inkml:trace>
  <inkml:trace contextRef="#ctx0" brushRef="#br0" timeOffset="313784.4243">10966 13822 1287 0,'3'-7'279'0,"0"-8"-81"0,-3 1 5 15,-7 0-37-15,-4 0-11 16,-11 3-46-16,-5-2-22 16,-2 2-34-16,-4 0-12 15,3 5-21-15,2 6-10 16,4 12-16-16,10 8-4 0,2 13-4 16,8 4 0-16,9 4 5 15,8-3 3-15,15-11 2 16,1-9 2-16,9-16 1 15,0-6-6-15,-1-17 0 16,-1-7-4-16,-7-15-13 16,-6-7 5-16,-6-5-3 15,-4-3 6-15,-12-3 13 16,-1-6 3-16,-2-3 2 16,-2 7 1-16,2 21 18 15,-2 17 3-15,2 29 2 16,-3 16 0-16,4 19-19 15,2 12-3-15,5 15-3 16,1 3 0-16,5 7-1 16,-2 0 1-16,3-5 8 15,3-4 18-15,6-22-514 0</inkml:trace>
  <inkml:trace contextRef="#ctx0" brushRef="#br0" timeOffset="314109.5186">11357 13686 1242 0,'4'-14'339'16,"4"-7"-67"-16,-4 4-44 16,1 2 7-16,-4 15-78 15,1 8-26-15,0 21-45 16,-2 10-28-16,2 20-32 16,0 6-10-16,5 7-12 15,4-6 7-15,1-13-57 16,2-15-33-16,0-23-63 15,-1-8-47-15</inkml:trace>
  <inkml:trace contextRef="#ctx0" brushRef="#br0" timeOffset="314248.4067">11265 13821 1588 0,'-1'1'319'15,"5"2"-141"-15,8 0-22 16,26 0-49-16,9-2-36 15,18-2-24-15,10 1 0 16,1 0 342-16</inkml:trace>
  <inkml:trace contextRef="#ctx0" brushRef="#br0" timeOffset="314543.6169">11816 13657 1831 0,'14'11'426'0,"18"17"-357"16,9 8-19-16,4 13-30 16,-3 8-11-16,-10 1 0 0,-5-4-27 15,-7-15-129-15,-3-15-112 16</inkml:trace>
  <inkml:trace contextRef="#ctx0" brushRef="#br0" timeOffset="314683.2511">12125 13719 1588 0,'-16'6'366'16,"-21"10"-84"-16,-9 6-85 0,-5 11-116 15,-2 5-40-15,4 2-27 16,7-5-17-16,20-7 129 16</inkml:trace>
  <inkml:trace contextRef="#ctx0" brushRef="#br0" timeOffset="314937.5897">12230 13193 1759 0,'21'19'424'0,"32"36"-254"0,6 21-31 16,-3 29-22-16,-11 12 6 15,-45 14 7-15,-30 4-18 16,-30-9-38-16,-10-12-46 16,14-36 216-16</inkml:trace>
  <inkml:trace contextRef="#ctx0" brushRef="#br0" timeOffset="320090.0397">12784 13792 1479 0,'0'-3'304'0,"-5"1"12"16,0 2-79-16,4 0-121 15,0 0-38-15,1 0 13 16</inkml:trace>
  <inkml:trace contextRef="#ctx0" brushRef="#br0" timeOffset="322347.4247">13347 13643 1145 0,'-11'-6'369'16,"-10"-1"-159"-16,-9 7-39 16,-5 4-29-16,-3 14-50 15,2 8-19-15,8 13-41 16,8 8 0-16,25 8-24 16,13-2-8-16,24-10 20 15,13-6-43-15,12-17-53 16,7-8-82-16</inkml:trace>
  <inkml:trace contextRef="#ctx0" brushRef="#br0" timeOffset="322627.6832">13663 13757 1189 0,'-8'-9'333'0,"-4"-7"-138"16,-7 1-51-16,-4 3 2 15,-3 7-43-15,-2 5-15 16,-4 10-35-16,2 7-19 16,7 13-27-16,5 6-6 15,13 4-1-15,11 3 0 16,19-10 9-16,11-7 4 16,16-16 16-16,0-10 6 15,-5-13 14-15,-10-5 14 0,-21-11 11 16,-12-3 3-16,-15-2-19 15,-8 1-16-15,-15 3-51 16,1 2-60-16</inkml:trace>
  <inkml:trace contextRef="#ctx0" brushRef="#br0" timeOffset="323021.3966">13902 13642 1545 0,'-7'-5'285'15,"-7"-2"-107"-15,7 7-48 0,8 10-50 16,8 3-25-16,18 14-14 16,9 3 4-16,7 9-11 15,-6 1 5-15,-25 0 11 16,-14-1 4-16,-30-7 9 15,-3-4-7-15,-6-12-23 16,3-11-7-16,14-19-29 16,9-13-2-16</inkml:trace>
  <inkml:trace contextRef="#ctx0" brushRef="#br0" timeOffset="323497.7346">14404 13453 1411 0,'-18'8'250'15,"-16"8"-42"-15,4 12-111 16,5 6-31-16,9 15-53 15,7 7-11-15,16 12-1 16,9 7 3-16,23-5 19 16,9-11 9-16,24-25 31 15,4-18 1-15,-2-27-1 16,-6-12 26-16,-21-23 29 16,-12-8 16-16,-20-9 0 15,-10 0-39-15,-28 4-58 16,-10 0-18-16,-27 3-13 15,-9 4-16-15,3 17-43 16,6 13-27-16</inkml:trace>
  <inkml:trace contextRef="#ctx0" brushRef="#br0" timeOffset="323728.4031">14678 13510 1488 0,'-3'-1'309'0,"-3"6"16"16,-4 11-42-16,-16 16-94 15,-10 12-40-15,-21 23-70 16,-5 10-34-16,4 17 254 15</inkml:trace>
  <inkml:trace contextRef="#ctx0" brushRef="#br0" timeOffset="337895.7003">15387 13568 1282 0,'4'-2'275'0,"4"2"-110"0,4 8-39 15,3 9 0-15,3 18-41 16,-1 7-9-16,1 11-24 15,-8 0-12-15,-5-2-13 16,-3-5-7-16,-5-13-85 16,-4-10-78-16</inkml:trace>
  <inkml:trace contextRef="#ctx0" brushRef="#br0" timeOffset="338035.3326">15233 13758 1407 0,'14'-2'289'16,"9"-3"76"-16,23 5-238 16,11 0-28-16,21 2-55 15,-2 0-19-15,8 1 384 16</inkml:trace>
  <inkml:trace contextRef="#ctx0" brushRef="#br0" timeOffset="338359.2172">16240 13570 1541 0,'3'-26'270'0,"3"-39"-92"16,-3-6-38-16,0 2-13 15,-3 8-17-15,-4 23-24 16,-2 13-8-16,-3 22-27 16,0 9-22-16,4 27-37 15,4 15-12-15,13 31 2 16,4 6 7-16,9 5-15 15,4-2-54-15</inkml:trace>
  <inkml:trace contextRef="#ctx0" brushRef="#br0" timeOffset="338542.9117">16161 13867 2121 0,'59'4'13'0,"-8"2"-2"0,55 7 14 15,-8 2 6 1,-16 0-230-16</inkml:trace>
  <inkml:trace contextRef="#ctx0" brushRef="#br0" timeOffset="338886.6105">16197 14072 1758 0,'7'-16'371'15,"4"-11"-263"-15,22 13-79 16,6 4 2-16,16 15 7 15,3 11-10-15,-6 6 0 16,-11 4-1-16,-33 4-10 16,-16 1-1-16,-36 5-5 0,-7 2 0 15,-14-6 0-15,4-5-11 16,11-19-32-16,10-8-20 16,20-13-20-16,5-3 8 15,23-2 32-15,12 0 22 16,22 8 33-16,8 3 9 15,9 13 2-15,0 5-5 16,-4 11-16-16,-2 5 18 16,-12 2-348-16</inkml:trace>
  <inkml:trace contextRef="#ctx0" brushRef="#br0" timeOffset="339301.4948">16891 13216 1565 0,'-3'0'287'16,"-7"10"-129"-16,5 13-51 15,-1 34-48-15,2 18-22 0,3 16-23 16,1 6-4-16,6-13-2 16,0-6 0-16,4-14-4 15,0-12-24-15,2-21-83 16,3-13-34-16</inkml:trace>
  <inkml:trace contextRef="#ctx0" brushRef="#br0" timeOffset="339503.9515">17169 13632 1323 0,'-5'4'222'0,"-11"7"-127"15,-6-1-27-15,-8 1-26 16,-3 2-8-16,-3 2 2 16,1 1 7-16,7 0 1 15,3 2-4-15,19-1-16 16,3 1-4-16,21 0-5 15,7-3 0-15,9-5-2 16,10-1 1-16,4-3 170 16</inkml:trace>
  <inkml:trace contextRef="#ctx0" brushRef="#br0" timeOffset="339832.3768">17358 13595 1734 0,'6'2'387'0,"13"12"-238"15,7 3-48-15,11 11-34 16,4 5-19-16,-2 6-17 16,3 3-5-16,-7-1-20 15,0-3-36-15,-6-4-122 0</inkml:trace>
  <inkml:trace contextRef="#ctx0" brushRef="#br0" timeOffset="340066.3693">17720 13558 1555 0,'-4'0'328'0,"-4"0"-91"0,-7 11-90 16,-2 4-21-16,-13 13-51 16,-1 9-9-16,-6 9-22 15,-4 7-14-15,1 12-21 16,-2-7-2-16,9-1-41 16,10-16 388-16</inkml:trace>
  <inkml:trace contextRef="#ctx0" brushRef="#br0" timeOffset="340596.9266">17784 13970 1535 0,'-2'7'251'0,"1"15"-123"16,-2 2-16-16,0 1-32 16,4 0-19-16,5-2-36 15,7-2-12-15,9-5 0 0,3-2-24 16,2-10-92-16</inkml:trace>
  <inkml:trace contextRef="#ctx0" brushRef="#br0" timeOffset="341688.3015">17796 13852 1492 0,'3'2'222'0,"3"0"-119"0,2 2-40 16,0-3-4-16</inkml:trace>
  <inkml:trace contextRef="#ctx0" brushRef="#br0" timeOffset="342211.2014">17867 13370 1224 0,'0'-14'307'0,"2"-11"-82"15,15 0-136-15,7 4-8 16,7 6-4-16,5 5-8 15,-5 10-17-15,-3 8-12 16,-11 9-19-16,-7 6 0 16,-14 8 5-16,-9 7 1 0,-16 4-5 15,-4 0-5-15,4-8 0 16,8-8 0-16,24-13 2 16,15-5 0-16,20-8-7 15,12-6-12-15,12 1-17 16</inkml:trace>
  <inkml:trace contextRef="#ctx0" brushRef="#br0" timeOffset="342542.323">18446 13771 1685 0,'5'0'370'0,"9"0"-180"0,15 2-115 16,5 1-9-16,24 5-35 15,4 3 4-15,13 2 16 16</inkml:trace>
  <inkml:trace contextRef="#ctx0" brushRef="#br0" timeOffset="342841.92">19181 13753 1455 0,'-5'0'253'0,"-4"-3"-21"15,15 6-111-15,11-2-22 16,25 3-28-16,16 0-23 16,17-1-23-16,7 2-6 15,-3-1-12-15,-9 1 21 16,-18 0-97-16</inkml:trace>
  <inkml:trace contextRef="#ctx0" brushRef="#br0" timeOffset="343032.498">19417 13180 1564 0,'-2'-21'341'16,"-3"-15"25"-16,5 19-279 15,2 11-44-15,2 24-22 16,2 16-16-16,2 32-13 16,1 19 3-16,-3 23-2 15,-3 4 400-15</inkml:trace>
  <inkml:trace contextRef="#ctx0" brushRef="#br0" timeOffset="343365.4179">19228 14065 1647 0,'10'-7'314'16,"16"-8"-221"-16,6 4-18 15,13 5 18-15,1 6-28 0,-1 15-28 16,-9 1-5-1,-13 6-13-15,-12-1-4 0,-15 2-6 16,-14 2-3-16,-23 4-8 16,-10 1-13-16,-13-9-22 15,5-5-18-15,17-16-9 16,17-6 7-16,28-7 19 16,14-3 25-16,18 5 39 15,9-1 16-15,8 11 16 16,0 6-5-16,-7 8-25 15,-4 9-13-15,-15 5 162 16</inkml:trace>
  <inkml:trace contextRef="#ctx0" brushRef="#br0" timeOffset="343718.8537">19944 13071 1660 0,'6'-6'327'0,"12"4"-237"16,-1 13-40-16,-2 28-16 15,-1 15-24-15,-7 27-4 16,-2 13 3-16,-8 9 4 16,-4-3 1-16,-2-16-38 15,1-12-63-15,1-25-76 16,6-11-48-16</inkml:trace>
  <inkml:trace contextRef="#ctx0" brushRef="#br0" timeOffset="343900.5781">20215 13538 1291 0,'-8'0'306'16,"-8"-2"-10"-16,-16 12-133 0,-6 3-28 15,-4 6-40-15,5 5-29 16,10-6-28-16,8 3-6 15,16-6-16-15,9 1-3 16,24-5-7-16,9 0 2 16,19 0-45-16,4 0-30 15</inkml:trace>
  <inkml:trace contextRef="#ctx0" brushRef="#br0" timeOffset="344159.4474">20383 13493 1745 0,'13'9'366'0,"18"14"-276"15,3 5-35-15,13 4-27 16,-4 1-11-16,-3-1-13 16,-6-2-2-16,-11-1 0 15,-4-5-19-15,-6-11 193 0</inkml:trace>
  <inkml:trace contextRef="#ctx0" brushRef="#br0" timeOffset="344319.0204">20766 13482 1713 0,'-17'4'413'16,"-24"17"-176"-16,-4 6-65 15,-6 8-80-15,-2 6-27 16,5-2-38-16,3-1-17 0,5 1 16 16,4-1-245-16</inkml:trace>
  <inkml:trace contextRef="#ctx0" brushRef="#br0" timeOffset="344674.0079">20770 14045 1733 0,'18'2'336'0,"15"-1"-278"0,-2 0-17 15,-8-3 10-15,-8-4 24 16,-9-10 20-16,-5-5 10 15,-3-14-6-15,-4-5-19 16,-1-8-49-16,-1-8-16 16,7 4-39-16,9 4-17 15,13 10-51-15,8 9-12 16,9 18 193-16</inkml:trace>
  <inkml:trace contextRef="#ctx0" brushRef="#br0" timeOffset="344831.5881">20766 13885 1542 0,'3'0'293'16,"4"-1"-35"-16,21 0-182 16,11-4-31-16,6 1-56 15,3-2-71-15</inkml:trace>
  <inkml:trace contextRef="#ctx0" brushRef="#br0" timeOffset="345232.1479">20989 13206 1453 0,'2'-6'237'0,"6"-1"-65"16,1-3-26-16,15 0-55 15,7 3-11-15,7 2-18 16,5 3 2-16,-8 3 4 16,-8 4-5-16,-20 8-6 15,-11 7-5-15,-23 10-17 16,-6 3-8-16,-2 2 3 16,6-4 0-16,20-7 5 15,14-3 2-15,20-7-14 16,19-4-7-16,18-4-7 15,6-4 308-15</inkml:trace>
  <inkml:trace contextRef="#ctx0" brushRef="#br0" timeOffset="350932.3851">1484 15475 1495 0,'9'7'265'16,"9"6"-60"-16,27 5-76 16,10-3 0-16,26 1-50 0,10-7-25 15,6-4-33-15,-4-2 6 16,-16-8-71 0,-7 1-264-16</inkml:trace>
  <inkml:trace contextRef="#ctx0" brushRef="#br0" timeOffset="351149.9864">1630 15629 1428 0,'-2'4'214'0,"2"4"-76"16,4-5-22-16,30-4-33 15,15-2-15-15,28-5-24 16,14 2-12-16,-2 6-12 16,-7 1 4-16,-19 8-64 15</inkml:trace>
  <inkml:trace contextRef="#ctx0" brushRef="#br0" timeOffset="351301.5823">2214 15460 1483 0,'8'16'241'15,"5"12"-75"-15,-3 10-101 0,-3-4-17 16,-9 2-69-16</inkml:trace>
  <inkml:trace contextRef="#ctx0" brushRef="#br0" timeOffset="351503.0416">1569 15390 1617 0,'-7'16'311'0,"-6"20"-176"16,2 6-39-16,17 7-25 15,4-2-21-15,24 0-26 16,8-7 27-16</inkml:trace>
  <inkml:trace contextRef="#ctx0" brushRef="#br0" timeOffset="351907.2711">2755 15594 1442 0,'3'3'297'15,"4"4"84"-15,25 3-211 16,14 2-36-16,21-6-65 16,12-4-31-16,5-2 11 15,-1 0 329-15</inkml:trace>
  <inkml:trace contextRef="#ctx0" brushRef="#br0" timeOffset="352135.7606">3397 15673 1620 0,'22'-3'335'0,"16"-3"-138"0,23 3-118 16,10 0 6-16,10 3-34 15,0 1-18-15,-13 5-6 16,-8 2-16-16,-19 0 197 16</inkml:trace>
  <inkml:trace contextRef="#ctx0" brushRef="#br0" timeOffset="352311.8983">3690 15175 1657 0,'-11'-1'391'16,"-5"0"-132"-16,6 11-175 15,0 9-43-15,7 19-41 16,3 9-2-16,2 12 1 16,6 7 101-16</inkml:trace>
  <inkml:trace contextRef="#ctx0" brushRef="#br0" timeOffset="352700.2248">3513 16061 1566 0,'-3'-5'330'16,"-3"-9"-58"-16,5 1-105 0,9-5-80 15,7-2-28-15,16 8-37 16,7-4-7-16,10 5-9 16,3 5-3-16,-8 8-2 15,-9 6 0-15,-20 18 6 16,-10 4 5-16,-22 12 3 16,-9 4 2-16,-17-2-5 15,-1 1 0-15,-3-10-2 16,5-6-10-16,8-13-34 15,8-10-2-15,10-6-5 16,6-7 5-16,16-10 20 16,5-2-1-16,18-8 8 15,6 1 8-15,17 10 19 16,1 7 6-16,2 21-3 16,-2 5-1-16,-10 13 18 15,-5 1 346-15</inkml:trace>
  <inkml:trace contextRef="#ctx0" brushRef="#br0" timeOffset="353418.5119">4164 15376 1601 0,'17'2'306'0,"20"8"-172"0,-2 12-12 16,-4 11-18-16,-9 6-17 15,-17 7-24-15,-9-1-8 16,-9 0-19-16,-2-7-12 16,-3-14-12-16,6-12-10 15,5-25-22-15,2-10-12 16,16-14-7-16,6-3 5 16,12 5 18-16,6 4 7 0,3 8 9 15,2 10 7-15,-6 12 17 16,-5 8 9-16,-12 16 9 15,-5 2-3-15,-10 5-14 16,-3 3-6-16,-1 1-10 16,-1-4-2-16,3-4-21 15,0-13-13-15,7-21-15 16,4-8-5-16,5-16 17 16,2-5 10-16,4 5 15 15,1-4 7-15,7 13 12 16,1 7 6-16,-4 10 22 15,-3 10 9-15,-9 14 23 16,-3 9 1-16,-8 7-22 16,-4 5-12-16,-2-2-25 15,1-2-7-15,1-8 207 0,4-5-737 16</inkml:trace>
  <inkml:trace contextRef="#ctx0" brushRef="#br0" timeOffset="353941.6932">5016 15382 1565 0,'-3'9'291'0,"-7"12"-118"15,3 6-42-15,-3 10-32 16,7 2-19-16,4 6-21 16,0-6-10-16,6-4-16 15,2-6-6-15,8-8-5 0,6-5-1 16,8-16 3-16,-1-6 1 16,2-18-2-16,-4-7 0 15,-3-5-8-15,-5-6-2 16,-6 0-6-16,-8 1-2 15,-4 7-4-15,-2 12 0 16,-5 17-2-16,-1 9 0 0,0 17 10 16,2-2 1-1,4 13 3-15,4 8 0 0,9 6-9 16,1 1 7-16,7-2 277 16,2-6-785-16</inkml:trace>
  <inkml:trace contextRef="#ctx0" brushRef="#br0" timeOffset="354726.4095">5485 15669 1410 0,'-6'1'241'0,"-2"13"-39"16,-4 8-35-16,-3 12-72 16,4 9-13-16,-3-1-40 15,2 2-18-15,7-9-15 16,0-9-2-16,5-15 1 16,2-9 1-16,5-14 1 15,0-8 0-15,5-16-3 16,-2-7 0-16,-4-2-2 15,3 0-1-15,-3 6-1 16,-2 8-1-16,6 11-1 0,-4 11 2 16,-1 12 2-16,-1 9 0 15,5 14 4-15,6 2-3 16,5 7-2-16,4 1-2 16,0 2 0-16,-2 0-1 15,-4 0 9-15,-3-4-13 16,-9-13-58-16,-5-3-34 15,-83-92-434 79,42 37 597-94,-1 0-16 0,46 32 77 16,26 5-93-16,-5-1-2 15</inkml:trace>
  <inkml:trace contextRef="#ctx0" brushRef="#br0" timeOffset="355205.3517">5483 15165 896 0,'-10'0'478'0,"-8"-1"-262"0,-2-9-52 16,11-7-36-16,6-5-30 16,13-5-59-16,8 0-15 15,11 6 2-15,8 10 3 16,3 7 16-16,3 10 1 0,-10 10-17 15,-7 3 6-15,-25 13 5 16,-12 0 2-16,-17 9-2 16,-2-2-10-16,-2-10-16 15,14-3-5-15,11-14-3 16,7-5-2-16,23-4-4 16,3-3-3-16,15 3 12 15,6-1-3-15</inkml:trace>
  <inkml:trace contextRef="#ctx0" brushRef="#br0" timeOffset="355567.5373">6225 15407 1711 0,'0'-1'374'0,"11"-3"-224"16,17 4-38-16,21 3-63 15,4 0-14-15,6 1-24 16,-5-2 4-16,-5 1-2 16,-1 1 165-16</inkml:trace>
  <inkml:trace contextRef="#ctx0" brushRef="#br0" timeOffset="355732.0975">6255 15589 1593 0,'8'4'322'0,"22"-3"-136"0,12 2-36 15,16-4-46-15,3-2-43 16,5-1 154-16,-4 4-668 15</inkml:trace>
  <inkml:trace contextRef="#ctx0" brushRef="#br0" timeOffset="356634.4638">7153 15303 1439 0,'8'-1'240'0,"11"8"-26"15,2 16-60-15,0 21-28 16,-3 11-13-16,-10 5-36 15,-5-8-14-15,-4-9-32 16,-4-10-8-16,2-19-7 16,1-7-1-16,6-20-10 15,6-12-7-15,9-12-11 16,4-7-2-16,1-2 2 16,0 4 4-16,1 15 8 15,0 11 1-15,-3 18 17 16,2 15 9-16,-12 10 12 15,0 5 3-15,-5 3-10 16,-9-7-8-16,-2-2-11 16,-3-10-1-16,3-8-2 15,7-3-2-15,3-19-2 16,3-6-3-16,5-20-3 0,-3-9-1 16,11 2-1-16,4 3-1 15,4 19 4-15,1 9 0 16,-6 23 11-16,-4 15 6 15,-12 19 2-15,-4 6-1 16,-4 2-5-16,1-3-4 16</inkml:trace>
  <inkml:trace contextRef="#ctx0" brushRef="#br0" timeOffset="357187.626">8038 15631 1043 0,'8'-6'404'0,"9"-3"-236"15,1-2-2-15,0-6-11 16,1 3-30-16,-1-4-30 0,-3-5-6 16,-9 1-20-1,-5 0-4-15,-11-4-12 0,-9 5-2 16,-14 4-12-16,-9-1-7 16,2 18-14-16,6 8-10 15,8 12-14-15,9 7-4 16,7 2 0-16,4-2 1 15,11-4-2-15,2-5-1 16,9-5-2-16,-1-11 0 16,3-5 4-16,1-7 3 0,-4-1 5 15,5 1 2-15,-3 0 0 16,-1 6-2-16,3 7 1 16,0 11 1-16,6 15 6 15,1 10-1-15,-3 12 1 16,-3 3-4-16,-15 9 3 15,-6 0 20-15,-15-8 34 16,-8-2 17-16,-13-13 5 16,-8-11-16-16,-10-16-30 15,-4-12-6-15,13-16-29 16,7-7-18-16,24-13-44 16,10-6 18-16</inkml:trace>
  <inkml:trace contextRef="#ctx0" brushRef="#br0" timeOffset="358718.6603">8698 15318 1468 0,'-13'-6'249'0,"-17"-6"-65"15,-6 1-16-15,2 7-71 16,0 3-31-16,15 11-48 15,4 6-15-15,13 7-10 16,8 4-2-16,15 4-1 16,9-4 4-16,10 6 3 15,2-4 4-15,-12-3 16 16,-12-4 9-16,-25-5 18 16,-13-1-1-16,-22-10-10 0,-2 1-5 15,2-8-42 1,6-6-34-16,17-3-109 0</inkml:trace>
  <inkml:trace contextRef="#ctx0" brushRef="#br0" timeOffset="358897.3849">8869 15334 1553 0,'3'0'332'0,"2"3"-48"15,-8 7-47-15,2 14-101 16,1 6-26-16,2 11-56 15,5-6-25-15,-2 4-13 16,2 0-14-16,-5-8-55 16,1 1 375-16</inkml:trace>
  <inkml:trace contextRef="#ctx0" brushRef="#br0" timeOffset="359046.5295">8798 15039 1827 0,'-2'-3'424'0,"2"-2"-345"15,4 5-39-15,-4 0-30 16,0 0-32-16</inkml:trace>
  <inkml:trace contextRef="#ctx0" brushRef="#br0" timeOffset="359335.2737">8992 15290 1639 0,'12'13'351'15,"14"23"-167"-15,-1 2-47 16,-2 5-52-16,-3 0-21 16,-8-8-29-16,-4-2-9 0,-4-12-12 15,-1 0-3 1,2-20-11-16,3-9-11 0,5-7-9 15,2-15-1-15,4-1 8 16,3 6 8-16,9-1 6 16,-4 7 2-16,-3 13 11 15,-3 6 4-15,-7 16 15 16,-3 9 6-16,-3 9-2 16,-2 0-2-16,-10-1-4 15,2-3-21-15,1-8 330 16</inkml:trace>
  <inkml:trace contextRef="#ctx0" brushRef="#br0" timeOffset="359708.2764">9590 15427 1515 0,'0'5'269'16,"2"9"-32"-16,9 3-75 16,13 5-71-16,5-2-5 15,2-6-49-15,0-6-1 16,-3-9 3-16,0-4-3 0,-7-16-5 16,0-2-2-16,-12-21-4 15,-8-9-4-15,-1-4-4 16,-6-7-1-16,-11 6-6 15,-12 0-1-15,-24-2-5 16,-11 2 10-16,-12 9 15 16,5 8 8-16,16 32-5 15,11 14-10-15,23 24-24 16,15 12-10-16,21 2 0 16,11 1-1-16,31-9 9 15,14-5 2-15,24-5 321 16</inkml:trace>
  <inkml:trace contextRef="#ctx0" brushRef="#br0" timeOffset="360212.9821">10494 14769 1244 0,'-11'3'288'16,"-6"1"-140"-16,-14 22-27 16,-8 8 17-16,-3 24-40 0,2 13-20 15,12 17-15-15,13 9-16 16,19 12-15-16,18 1-1 16,19-16-7-16,10-7-1 15,19-35 30-15,4-8 78 16</inkml:trace>
  <inkml:trace contextRef="#ctx0" brushRef="#br0" timeOffset="361215.6219">10996 15447 1485 0,'0'-7'248'0,"0"-8"-101"0,-2 0-8 16,-4-5-38-16,-3-2-10 15,-7-2-11-15,-4-3-6 16,-10-2-32-16,0 6-13 16,-5 5-20-16,-1 6-7 15,14 18-11-15,2 5-5 16,11 14-3-16,9 7 1 15,0 1 5-15,8 2 5 16,15-3 5-16,0-6 2 0,10-11 2 16,1-7 2-1,0-19 2-15,0-8-4 0,1-19-25 16,-1-8-4-16,-2-10-8 16,-4-5 1-16,-10-2 25 15,-4-4 1-15,-11 1 7 16,-3 5 4-16,-3 15 12 15,-6 10 8-15,0 22 4 16,0 11-2-16,-3 14-10 16,1 14-10-16,2 15-6 15,2 10 1-15,7 15 9 16,1 6 4-16,6 3 6 16,1 4-3-16,1-11-4 15,3-9 4-15,5-11 3 16,1-9 31-16</inkml:trace>
  <inkml:trace contextRef="#ctx0" brushRef="#br0" timeOffset="361457.1163">11432 15106 1529 0,'0'12'298'16,"0"9"-53"-16,4 18-137 15,1 5 0-15,7 13-43 16,-2-1-11-16,5 2-14 16,-2-6-4-16,0-13-40 15,-2-10-42-15</inkml:trace>
  <inkml:trace contextRef="#ctx0" brushRef="#br0" timeOffset="361629.6549">11288 15280 1657 0,'4'0'353'0,"11"1"-186"16,14 3-38-16,19-3-25 15,15 1-38-15,14-1-39 0,1 0 12 16,-6-1-3-16</inkml:trace>
  <inkml:trace contextRef="#ctx0" brushRef="#br0" timeOffset="361921.4706">11958 15172 1573 0,'10'1'277'0,"14"6"-100"16,6 7-94-16,10 11-42 16,-2 3 2-16,-3 11-34 15,-5 6-4-15,-15 1 10 16,-2-1-30-16</inkml:trace>
  <inkml:trace contextRef="#ctx0" brushRef="#br0" timeOffset="362086.0309">12259 15183 1680 0,'-14'6'395'15,"-21"8"-163"-15,-6 8-69 16,-17 7-64-16,-3 4-37 16,1 6-44-16,11 0 6 15,19-3 22-15,9-5-145 0</inkml:trace>
  <inkml:trace contextRef="#ctx0" brushRef="#br0" timeOffset="362337.6466">12239 14736 1583 0,'24'11'331'16,"19"11"-84"-16,10 41-130 15,6 20-22-15,-7 17-3 16,-12 7-19-16,-30 4-5 16,-18-3 10-16,-28-7-42 0,-8-13-23 15,2-29-4-15,5-14-103 16</inkml:trace>
  <inkml:trace contextRef="#ctx0" brushRef="#br0" timeOffset="362808.6378">14381 13046 1501 0,'-15'9'257'16,"-23"26"-95"-16,-8 14-21 15,-12 46-64-15,-2 17-27 16,-9 19-35-16,-3 6-5 16,0-4 1-16,1-8 1 15,15-13-4-15,6-15-12 16,17-30-42-16,9-16-19 16,2-33-16-16</inkml:trace>
  <inkml:trace contextRef="#ctx0" brushRef="#br0" timeOffset="363139.381">14204 13125 1491 0,'2'-4'197'0,"11"-2"-139"0,3-2-22 16,11-9-14-16,5 2 6 16,2-5 20-16,-4-3 5 15,-3 14 14-15,-3 6 0 16,-7 13-5-16,-1 12 8 15,-3 12 5-15,0 5-8 16,6 8-16-16,0-7-10 0,10-9 361 16</inkml:trace>
  <inkml:trace contextRef="#ctx0" brushRef="#br0" timeOffset="363493.1284">14696 12889 1553 0,'1'-21'301'0,"-4"-21"-96"16,1 4-35-16,-2 16-62 15,-6 9-31-15,5 16-43 16,0 14-9-16,9 14-25 15,-1 8-5-15,11 13 3 16,3 2 1-16,-4-4 2 16,3-10 1-16,-10-12 0 0,-7-11 3 15,-15-8 4-15,1-1 0 16,-6-9 3-16,11 0 0 16,4-4-5-16,1-2-4 15,19 2-7-15,0-2-2 16,28 7-1-16,8 0 2 15,4 5 15-15,3 1 48 16</inkml:trace>
  <inkml:trace contextRef="#ctx0" brushRef="#br0" timeOffset="375851.9156">16087 14563 1020 0,'-3'-1'364'0,"-2"1"-234"15,5 3-56-15,0-3-3 16,0 0 2-16,0 0-9 16,4 13 4-16,12 32-19 15,-9-24-13-15,2-5-14 16,4 0-4-16,3-6-3 15,2-3 5-15,11-2 7 0,1-3 3 16,12-2 5-16,10-3-3 16,18 0-10-16,8 5-7 15,-4 2-12-15,0 7-1 16,-19 4-1-16,-9 0 2 16,-8 3 0-16,-10-5 2 15,-10-5 2-15,-3-5 6 16,-5-7-43-16,-3-4-45 15</inkml:trace>
  <inkml:trace contextRef="#ctx0" brushRef="#br0" timeOffset="376464.8486">16763 14807 1222 0,'-2'-1'280'0,"-2"-2"-158"16,4 1-1-16,0 0-27 16,0 1-6-16,13-6-26 15,43-25-9-15,-8 14-18 16,6-1-8-16,15 3-11 16,0 0-5-16,-5 1-8 15,-7 2 1-15,-13 5-3 16,-8 2 1-16,-12 9 9 15,-2 5 3-15,-2 4 6 16,-1 5 3-16,3-4-7 16,3-3-3-16,17-7 2 15,1-4 1-15,12-5 1 16,4-1-2-16,-5 0-5 16,-1 0-1-16,-12 2 0 15,-9 0 0-15,-17-3 6 16,-6 1 36-16</inkml:trace>
  <inkml:trace contextRef="#ctx0" brushRef="#br0" timeOffset="376980.0247">16958 15031 1184 0,'-2'-2'314'0,"-9"-2"-142"16,-8 2-6-16,-6 3-9 15,-3 7-30-15,1 11-58 16,5-1-23-16,12 10-38 15,5-1-6-15,19 2-4 0,11 1 0 16,21-9 3-16,12-7 6 16,6-15 9-16,-5-12 4 15,-9-10 42-15,-13-7 19 16,-21-5 20-16,-10-1 9 16,-25 0-41-16,-7 0-26 15,-19 6-33-15,-7 9-8 0,-2 14-21 16,2 5-36-16,17 17-59 15</inkml:trace>
  <inkml:trace contextRef="#ctx0" brushRef="#br0" timeOffset="377230.771">17116 15030 1129 0,'1'-4'362'0,"-1"-2"-159"16,-5 2 11-16,-4 8-20 0,-10 6 0 15,-14 15-63-15,-1 6-31 16,-8 16-54-16,5 0 3 15</inkml:trace>
  <inkml:trace contextRef="#ctx0" brushRef="#br0" timeOffset="381258.8691">13251 15095 1302 0,'-1'-7'270'16,"5"3"-85"-16,-1 4-6 16,-3 22-70-16,5 11-16 15,-4 19-32-15,-1 8-12 16,1 12-19-16,5 0-6 15,0-10-1-15,3-7-6 16,2-24-62-16,2-10-56 16</inkml:trace>
  <inkml:trace contextRef="#ctx0" brushRef="#br0" timeOffset="381413.4557">13014 15318 1650 0,'1'6'351'0,"16"3"-192"16,16 3-31-16,25-2-19 16,13-4-34-16,16-3-31 15,10-2 9-15,0 2 68 16</inkml:trace>
  <inkml:trace contextRef="#ctx0" brushRef="#br0" timeOffset="381917.5539">14312 15214 1487 0,'-15'-9'268'0,"-21"-12"-47"16,-2 1-24-16,-4 1-68 15,2 7-37-15,-5 12-55 16,0 11-35-16,7 23-13 16,5 10-4-16,23 27 1 15,10 7 3-15,24 6 6 16,16-3 5-16,22-26 11 16,10-13 6-16,13-29 7 15,-2-13 1-15,-4-19 1 16,-11-12 3-16,-27-21 7 15,-14-12 0-15,-31-11-6 16,-20-4-7-16,-29 12-16 16,-8 11-6-16,-5 18-2 0,12 11-12 15,14 17-65-15,14 10 104 16</inkml:trace>
  <inkml:trace contextRef="#ctx0" brushRef="#br0" timeOffset="382144.5312">14377 15205 1413 0,'1'0'275'0,"-1"-3"8"16,-7 5-17-16,6-2-72 15,-15 18-36-15,-48 70-57 16,27-16-35-16,-2 12 31 16,2 2 222-16</inkml:trace>
  <inkml:trace contextRef="#ctx0" brushRef="#br0" timeOffset="383581.5051">14890 15633 1532 0,'-4'2'279'0,"6"6"-47"15,15-2-42-15,29 2-43 16,11-8-29-16,24 5-65 16,7-2-12-16,-2-5 6 15,2 5-316-15</inkml:trace>
  <inkml:trace contextRef="#ctx0" brushRef="#br0" timeOffset="384014.9955">15672 15679 1538 0,'19'5'310'15,"13"-1"-73"-15,30 5-66 16,13 1-17-16,6-6-68 15,-4 6-32-15,-13-6-24 16,-15-3-15-16,-8-1-77 16,-8-4-63-16</inkml:trace>
  <inkml:trace contextRef="#ctx0" brushRef="#br0" timeOffset="384199.5003">15987 15205 1551 0,'-7'-12'293'16,"-1"-7"-95"-16,-2 6-28 15,4 19-56-15,6 11-26 0,0 24-42 16,3 15-10 0,-1 24-18-16,2 10 12 0,1 3-453 15</inkml:trace>
  <inkml:trace contextRef="#ctx0" brushRef="#br0" timeOffset="384628.1904">15905 16031 1419 0,'10'-19'206'0,"7"-17"-63"16,17 3-39-16,3 2 26 15,6 14 16-15,0 11-7 16,-4 22-36-16,1 12-27 15,-17 12-31-15,-11 6-10 16,-28 1-11-16,-16 2-3 16,-11-3-7-16,-10-6-5 15,0-11-3-15,2-9-4 0,11-19-35 16,12-8-29-16,19-17-14 16,10-4 2-16,23-4 29 15,9 1 28-15,19 10 28 16,8 6 10-16,-2 15 4 15,1 10 0-15,-10 16-2 16,-7 5-24-16</inkml:trace>
  <inkml:trace contextRef="#ctx0" brushRef="#br0" timeOffset="385321.3961">16672 15399 1444 0,'0'0'240'0,"0"13"-39"16,1 18-26-16,6 30-103 16,0 7 8-16,1 9-17 15,0 3-10-15,2-1-5 16,-3-3-10-16,1-20-23 15,-1-9-3-15,-2-26-13 16,0-16-14-16,-3-8-33 0,-1-12-15 16,-1-17-15-16,5-2 0 15,7-10 21-15,8-2 18 16,12 9 20-16,6 5 7 16,0 10 26-16,-5 8 15 15,-11 11 13-15,-14 3 16 16,-16 9-5-16,-12 4-10 15,-15 3-11-15,-4 1-7 16,1 4-7-16,5 0-2 0,10-1 5 16,12 4 13-16,16-1 18 15,8-1 11-15,16 1 8 16,6-4-12-16,10-6-12 16,5 0-29-16,1-10 316 15</inkml:trace>
  <inkml:trace contextRef="#ctx0" brushRef="#br0" timeOffset="392380.6546">17296 15642 1497 0,'0'8'268'16,"0"9"-52"-16,7 4-33 0,16 13-55 15,10 3-30-15,21 10-52 16,2 0-14-16,-2-2-12 15,-3-5-25-15,-11-12-57 16,-2-6-46-16</inkml:trace>
  <inkml:trace contextRef="#ctx0" brushRef="#br0" timeOffset="392714.9525">17658 15670 844 0,'1'-1'379'16,"-5"-4"-203"-16,2 4-81 15,1 1-19-15,0 0-4 16,0 0 31-16,-13 7 11 16,-38 33 15-16,22-16 4 15,-17 11-8-15,-6 2-15 16,-6 9-19-16,2 0-21 16,16 0-34-16,9-8-6 0,17-12-17 15,10-8-7-15,12-12 95 16</inkml:trace>
  <inkml:trace contextRef="#ctx0" brushRef="#br0" timeOffset="394451.505">17854 15295 1279 0,'8'-7'280'0,"14"-7"-90"16,5-2-10-16,10 10-47 16,2 4-19-16,-7 8-46 15,-5 8-21-15,-18 8-20 16,-6 4-1-16,-21 11 3 15,-14 1 1-15,-8 5-9 16,-7-2-9-16,11-10-8 16,9-4-1-16,22-16-3 0,11-4 13 15,27-4 34-15,7-3 15 16,15-1 18-16,-2 1-10 16,2 2-32-16,-7-1-14 15,-6 8 298-15</inkml:trace>
  <inkml:trace contextRef="#ctx0" brushRef="#br0" timeOffset="399102.9004">1674 17337 1587 0,'5'6'284'0,"2"4"-131"16,24 2-78-16,19-2 6 0,31-2-13 16,12-3-24-16,14-4-24 15,-1 0-2-15,-16 2-8 16,-6-2-31-16,-15-1-190 15</inkml:trace>
  <inkml:trace contextRef="#ctx0" brushRef="#br0" timeOffset="399353.7566">1838 17528 1448 0,'-8'4'215'0,"-5"-2"-71"15,10 0-28-15,28-3-28 16,21-3 0-16,33-6-3 0,9 3-13 16,8 2-26-16,-1 3-16 15,-7 7-13-15,-7 1 9 16,-15 3-66-16,-12-2-72 15</inkml:trace>
  <inkml:trace contextRef="#ctx0" brushRef="#br0" timeOffset="399563.666">2373 17285 1287 0,'20'-2'254'0,"24"2"-107"16,5 1-34-16,-8 10-18 15,-9 7-18-15,-23 13-30 16,-9 8-11-16,-21 7-16 16,-7 1-35-16</inkml:trace>
  <inkml:trace contextRef="#ctx0" brushRef="#br0" timeOffset="399840.1301">1865 17264 1517 0,'-21'-1'272'0,"-28"5"-80"15,2 7-29-15,2 19-45 16,9 8-31-16,20 12-37 16,6 0-18-16,33 1-21 15,15-2-9-15,33-10 387 16</inkml:trace>
  <inkml:trace contextRef="#ctx0" brushRef="#br0" timeOffset="409081.9299">3675 16680 1565 0,'0'10'292'16,"5"26"-96"-16,5 13-41 0,3 29-52 15,0 6-21-15,-3 5-51 16,-2-4-8-16,-3-16-53 16,1-10-41-16,2-28-89 15,0-13-61-15</inkml:trace>
  <inkml:trace contextRef="#ctx0" brushRef="#br0" timeOffset="409312.3041">3995 16974 1469 0,'-23'8'234'0,"-32"10"-83"15,-5 4-39-15,5 0-63 0,11-1-22 16,17 3-26-16,18-2-1 16,16-1 20-16,12-2 7 15,27-5 10-15,10-1 3 16,12-4-19-16,0 0-5 16,-6 0 35-16</inkml:trace>
  <inkml:trace contextRef="#ctx0" brushRef="#br0" timeOffset="409626.8185">3201 17466 1657 0,'22'8'340'15,"18"4"-203"-15,42 0-55 16,13-5 9-16,31-5-35 15,15-3-18-15,3-4-21 16,5-2 12-16,-13-5 45 0</inkml:trace>
  <inkml:trace contextRef="#ctx0" brushRef="#br0" timeOffset="410210.5473">3278 17806 1414 0,'0'-15'246'0,"0"-15"-21"16,14-1-67-16,15 0 7 15,20 5-24-15,11 10-29 16,4 16-44-16,-11 10-10 16,-22 22-25-16,-11 10-7 15,-20 14-10-15,-8 4-2 16,-16-5-8-16,-7-4-13 0,-7-13-18 15,-2-16-5 1,5-16-5-16,5-12 9 0,16-11 13 16,14 2 3-16,20 0 15 15,11 5 9-15,5 9 18 16,4 3-1-16,-4 11-6 16,0 6-8-16,-4 4-10 15,-3-1-18-15,2-7 354 16</inkml:trace>
  <inkml:trace contextRef="#ctx0" brushRef="#br0" timeOffset="410713.7114">3719 17784 1595 0,'9'0'330'0,"12"11"-143"0,0 8-33 15,-3 12-38-15,-6 7-38 16,-11 3-28-16,-2-1-3 16,-9-1-21-16,-2-8-6 0,3-12-11 15,-1-16-6-15,6-22-16 16,4-10-10-16,15-15-5 15,7 1 5-15,13 4 9 16,5 2 8-16,3 14 6 16,-6 6 7-16,-4 18 7 15,-10 12 3-15,-13 10 2 16,-5 6-2-16,-8-3-4 16,0-2-1-16,-1-6-9 15,-2-6-8-15,5-15-15 16,1-8-6-16,3-14 1 15,9-9 7-15,5-3 11 16,4 2 5-16,1 7 3 16,5 8 5-16,-4 14 14 15,-3 7-1-15,-4 13 14 16,-4 9 5-16,-5 10-3 16,-3 8 2-16,-3-1-10 0,-1-2-4 15,2-14-30-15,0-9 69 16</inkml:trace>
  <inkml:trace contextRef="#ctx0" brushRef="#br0" timeOffset="411604.6301">4530 17267 1557 0,'6'1'304'0,"20"12"-80"16,11 12-77-16,15 16-62 16,10 11-15-16,-2 11-26 15,-4 1-13-15,-17-3-18 16,-7-7-38-16,-14-18-194 15</inkml:trace>
  <inkml:trace contextRef="#ctx0" brushRef="#br0" timeOffset="411768.2059">4883 17317 1774 0,'-15'14'438'0,"-24"21"-256"15,-3 2-57-15,-2 8-65 16,-4 1-26-16,9 0-16 0,5-6-18 16,11-16-477-1</inkml:trace>
  <inkml:trace contextRef="#ctx0" brushRef="#br0" timeOffset="412121.7274">4981 16918 1473 0,'-1'-7'310'15,"-5"-9"92"-15,14 4-251 16,9 1-22-16,12 5-54 16,4 4-26-16,2 11-29 15,-10 8-7-15,-18 9-7 16,-8 10 2-16,-22 8-2 16,-3-2 0-16,-1 0-2 15,4-12-1-15,15-12-3 16,8-7-1-16,15-14-1 15,13 0 0-15,18-8 13 16,10 3 0-16</inkml:trace>
  <inkml:trace contextRef="#ctx0" brushRef="#br0" timeOffset="413174.2291">5525 17490 1778 0,'18'0'443'0,"34"1"-269"16,13-1-28-16,22-4-59 15,4-1-34-15,-10 0 18 16,-7 2 161-16</inkml:trace>
  <inkml:trace contextRef="#ctx0" brushRef="#br0" timeOffset="413589.6442">6643 16816 1542 0,'-29'23'307'16,"-26"17"-59"-16,9 27-142 15,1 14-26-15,13 13-47 16,10 11-12-16,22 0-10 16,11-6-3-16,23-13-1 0,11-21 2 15,16-23-57-15,13-12 65 16</inkml:trace>
  <inkml:trace contextRef="#ctx0" brushRef="#br0" timeOffset="414059.2852">7071 17384 1121 0,'4'-7'370'16,"5"-1"-175"-16,-4-7-56 15,-1-1 6-15,-5-2-38 16,-4-3-12-16,-10 1-21 16,-6 1-9-16,-8 5-23 15,2 7-8-15,-2 9-16 16,5 11-7-16,2 10-8 15,5 2-3-15,12 4-2 16,1-2-1-16,13-9-1 16,6-4-1-16,3-13 0 15,7-4 1-15,2-11 0 16,-3-4 2-16,0-3 0 16,-2 1 0-16,2 10 2 0,-2 6 0 15,0 18 0 1,2 7 0-16,-2 12 3 0,-1 4 0 15,-9 6 3-15,-8 5-2 16,-13 1 43-16,-8 0 14 16,-19-3 14-16,-6-2 8 15,-5-11-42-15,-2-6-15 16,12-21-25-16,-1-13-22 0,17-23 343 16</inkml:trace>
  <inkml:trace contextRef="#ctx0" brushRef="#br0" timeOffset="414554.5302">7697 17189 1400 0,'-20'-2'233'15,"-22"-1"-39"-15,-3-3-35 0,9 6-61 16,4 0-22 0,12 4-55-16,10 6-11 0,10 5-9 15,7 1 1-15,16 7 9 16,7 2 11-16,3 7 26 15,0 4 13-15,-22 3 14 16,-9-1-2-16,-16-6-21 16,-11-5-9-16,-8-7-15 15,-6-11-17-15,4-15-66 16,6-9-52-16,15-17-260 16</inkml:trace>
  <inkml:trace contextRef="#ctx0" brushRef="#br0" timeOffset="414728.0691">7804 17190 1513 0,'2'5'289'0,"4"8"-16"16,0 4-53-16,-6 13-92 0,0 3-24 16,0 10-59-16,1 1-15 15,0-5-9-15,-1-5-24 16,0-13-90-16,3-9 442 15</inkml:trace>
  <inkml:trace contextRef="#ctx0" brushRef="#br0" timeOffset="414863.5265">7802 16982 1589 0,'8'-1'270'16,"-1"-7"-149"-16,7 10-136 15,1 8-123-15</inkml:trace>
  <inkml:trace contextRef="#ctx0" brushRef="#br0" timeOffset="415102.9266">8024 17261 1609 0,'8'19'391'15,"5"16"-84"-15,-8 5-149 16,-8-2-42-16,-9-5-67 15,0-3-20-15,1-14-12 16,0-6 1-16,8-10-8 16,3-13-3-16,12-14-7 0,9-7-4 15,11-3-2-15,5 4 2 16,6 10 2-16,-1 10 2 16,-3 16 0-16,-5 10 4 15,-12 16 1-15,-7 3 1 16,-8 7 46-16,-3-4 281 15</inkml:trace>
  <inkml:trace contextRef="#ctx0" brushRef="#br0" timeOffset="415557.2894">8549 17265 1598 0,'-9'12'300'0,"-9"18"-145"16,7 4-52-16,14 11-8 0,10 4-18 16,19-9-32-16,9-4-4 15,10-16-11-15,1-11-8 16,-1-18-4-16,-7-11 1 16,-14-17-1-16,-6-9 0 15,-18-13-1-15,-4-5-2 16,-17-6-3-16,-11 1-4 15,-18 13-4-15,-12 7-4 0,-1 20 17 16,1 12 4-16,18 17 1 16,12 7 2-16,16 14-21 15,7 2-3-15,18 6-18 16,13-4-18-16,27-3 375 16</inkml:trace>
  <inkml:trace contextRef="#ctx0" brushRef="#br0" timeOffset="415986.2545">8890 16639 1739 0,'17'16'395'0,"21"24"-240"15,12 21-20-15,-2 32-38 16,-4 12 0-16,-24 18-5 16,-16 3-12-16,-29 0-20 15,-14-4-20-15,-14-18-26 16,2-13-15-16,12-32-29 15,8-17-7-15</inkml:trace>
  <inkml:trace contextRef="#ctx0" brushRef="#br0" timeOffset="416576.455">9396 17187 1665 0,'12'7'396'0,"8"4"-107"15,22 22-183-15,5 6-16 16,9 15-41-16,-2-2-23 16,-10 0-9-16,-9-4-19 0,-14-19-102 15</inkml:trace>
  <inkml:trace contextRef="#ctx0" brushRef="#br0" timeOffset="416743.0182">9752 17224 1593 0,'-25'13'375'16,"-16"8"-93"-16,-23 17-128 15,3 7-38-15,-6 5-81 16,4 4-16-16,19-9-22 15,11-11-27-15,24-11-413 16</inkml:trace>
  <inkml:trace contextRef="#ctx0" brushRef="#br0" timeOffset="417385.1317">10095 17355 1523 0,'10'6'283'0,"19"1"-60"16,9 0-21-16,23-4-56 15,8-5-42-15,11-6-53 16,4-5-8-16,-8-4-486 16</inkml:trace>
  <inkml:trace contextRef="#ctx0" brushRef="#br0" timeOffset="417832.4754">11355 16364 1457 0,'-25'15'230'0,"-24"38"-68"16,-7 17-19-16,-4 43-34 15,7 30 2-15,11 37-26 16,16 22-15-16,38 8-30 16,28-12-16-16,40-23-14 15,16-22 8-15,25-47 135 16</inkml:trace>
  <inkml:trace contextRef="#ctx0" brushRef="#br0" timeOffset="418521.5002">11648 16655 1082 0,'12'-17'370'0,"12"-14"-241"16,2 7 34-16,3 8-5 16,0 16-25-16,-4 10-30 15,-11 20-33-15,-4 7-2 16,-12 13-8-16,2 3-6 15,1-3-17-15,4 1-9 16,9-18-7-16,-1-6 5 0,9-21 3 16,4-7-1-16,8-14-5 15,0-8-6-15,-3-7-9 16,-2-3-3-16,-9-2-5 16,-1 5-6-16,-12 1-2 15,-7 5-1-15,-8 11 4 16,-6 8 4-16,-1 18 5 15,0 8-1-15,6 10 3 16,7 3-1-16,8 4-4 16,9-3-8-16,8-2-104 15</inkml:trace>
  <inkml:trace contextRef="#ctx0" brushRef="#br0" timeOffset="418845.6702">12255 16833 1605 0,'0'14'305'0,"-9"16"-172"0,2 7-31 16,-3 0-16-16,-4-4-20 16,6-6-24-16,3-10-6 15,6-11-18-15,3-9-5 16,5-15-5-16,-1-7 0 15,-2-18-4-15,4-3-1 16,-4 0 0-16,9 1-2 0,4 16-1 16,-7 9 6-16,0 18 7 15,-6 7 3-15,2 18 3 16,5 5-4-16,7 12-6 16,0 2-2-16,-2 6-3 15,-1-5-4-15,-3-6-27 16,-3-4-48-16</inkml:trace>
  <inkml:trace contextRef="#ctx0" brushRef="#br0" timeOffset="418997.8741">12263 16929 1570 0,'6'0'314'16,"6"0"-71"-16,18 5-176 0,4-3-4 15,11-2-53-15,5-4 408 16</inkml:trace>
  <inkml:trace contextRef="#ctx0" brushRef="#br0" timeOffset="419314.5518">12209 16360 1619 0,'-1'-5'331'0,"5"-8"-121"16,12 3-54-16,10 3-48 15,12 2-16-15,9 4-61 16,-5 3-8-16,-11 10-15 15,-16 5-1-15,-28 13-3 16,-12 7 1-16,-15 10 0 16,-1-2-3-16,10-8 0 15,13-7 0-15,22-19 1 16,10-4 0-16,35-7 9 16,7-5-7-16,21 2 350 15</inkml:trace>
  <inkml:trace contextRef="#ctx0" brushRef="#br0" timeOffset="419743.7166">11564 17260 1524 0,'17'0'261'0,"32"-5"-81"0,19-2-22 15,30-1-3-15,15 3-34 16,10 5-60-16,2 4-17 15,1 4-17-15,-4-3 0 16</inkml:trace>
  <inkml:trace contextRef="#ctx0" brushRef="#br0" timeOffset="420358.0059">11845 17574 1698 0,'8'-8'377'15,"18"-9"-200"-15,4-3-38 16,21 10-23-16,8 8-37 0,2 7-47 16,-1 7-6-16,-23 10-14 15,-19 3-5-15,-31 11-2 16,-20 5 1-16,-27 0 0 15,-7-5-8-15,-7-11-26 16,4-5-8-16,16-17-29 16,7-2-3-16,25-8 12 15,6-8 6-15,16-7 24 16,8-3 16-16,23 1 10 16,8 5 6-16,19 9 21 15,10 8 14-15,-4 13 8 16,3 10-5-16,-10 11-9 15,-10 6 13-15</inkml:trace>
  <inkml:trace contextRef="#ctx0" brushRef="#br0" timeOffset="422007.6723">12916 17031 1695 0,'-2'20'350'0,"-1"29"-229"15,1 15-39-15,2 10-19 16,0 4-19-16,0-4-17 15,0-12-13-15,1-16-56 16,-1-13-60-16</inkml:trace>
  <inkml:trace contextRef="#ctx0" brushRef="#br0" timeOffset="422153.7688">12701 17290 1725 0,'9'1'371'15,"24"1"-226"-15,12-1-37 16,31-3-20-16,17-2-29 16,2 0-21-16,-2 0 39 15</inkml:trace>
  <inkml:trace contextRef="#ctx0" brushRef="#br0" timeOffset="423079.0883">13789 17255 1031 0,'4'-12'354'0,"3"-13"-218"16,-6-4-24-16,-17-5 13 15,-5 3-7-15,-19-3-44 0,-5 6-13 16,-6 20-14-16,0 5-4 15,4 24-8-15,6 6-11 16,17 7-19-16,5 3-5 16,20-2 0-16,10 0-2 15,15-8 0-15,5-10 0 16,9-17 0-16,0-8 2 16,-4-12 4-16,1-2-2 0,-10-4 1 15,2 4 1-15,-8 5-4 16,-5 5 4-16,1 19 8 15,-4 6 7-15,4 21 17 16,3 11 2-16,-6 14 3 16,-6 5-3-16,-14 7-10 15,-9-3-4-15,-13-15-7 16,-3-6-2-16,-6-24-1 16,-1-10-1-16,0-17-39 15,4-13 411-15</inkml:trace>
  <inkml:trace contextRef="#ctx0" brushRef="#br0" timeOffset="423533.2914">14234 17109 1237 0,'-4'-9'290'16,"-5"-7"-144"-16,-8 3-23 16,-3 1 15-16,-15 5-28 15,-4 4-15-15,-2 10-32 16,2 4-24-16,12 5-30 16,12 5-2-16,19 0 6 15,9 1 5-15,24 3 15 16,6 3 1-16,2-1 8 15,-9 1 1-15,-19-3-9 16,-12-2-5-16,-17-8-12 16,-6-1-1-16,-15-11-30 15,-1-3-24-15,-8-12 402 16</inkml:trace>
  <inkml:trace contextRef="#ctx0" brushRef="#br0" timeOffset="423724.812">14382 17105 1525 0,'4'0'284'16,"-3"2"-52"-16,-1 9-51 0,-1 5-67 16,-5 7-27-16,4 9-47 15,-2 1-12-15,1 0-13 16,2 3-4-16</inkml:trace>
  <inkml:trace contextRef="#ctx0" brushRef="#br0" timeOffset="423874.5234">14343 16783 1786 0,'0'-4'363'0,"2"-4"-332"16,3 5-40-16</inkml:trace>
  <inkml:trace contextRef="#ctx0" brushRef="#br0" timeOffset="424141.8403">14622 17169 1760 0,'0'16'406'15,"0"16"-240"-15,0 1-91 16,-4-3-49-16,-5-4-4 16,0-10-11-16,5-5 0 15,5-18-4-15,5-9-4 0,3-15-15 16,1-3-12-16,14-3-3 16,3 3 1-16,11 12 19 15,5 9 24-15,-2 13 36 16,-4 4 12-16,-15 17 17 15,-6 4-5-15,-15 12-30 16,-2 4-10-16,-4-1-24 16,2-4 85-16</inkml:trace>
  <inkml:trace contextRef="#ctx0" brushRef="#br0" timeOffset="424576.3914">15098 17175 1601 0,'-7'11'286'16,"-5"14"-146"-16,-1 5-62 16,8 9-12-16,9 2 8 0,10-4-28 15,13-2-10-15,8-19-11 16,2-10-4-16,7-20-5 16,-4-14-9-16,-1-16-7 15,-5-7-4-15,-14-14 1 16,-8-1 3-16,-19-17 2 15,-14-10-2-15,-23-6-5 16,-11 4 2-16,-4 28-1 16,3 22 16-16,9 39 21 15,9 14-2-15,16 22-1 16,16 10-12-16,23 11-18 16,18 6-1-16,25 0 4 15,8-3 10-15</inkml:trace>
  <inkml:trace contextRef="#ctx0" brushRef="#br0" timeOffset="424847.765">15691 17226 1694 0,'0'-1'454'16,"3"-1"-135"-16,3 2-149 15,-6 0-45-15,0 0-59 16,0 0 252-16</inkml:trace>
  <inkml:trace contextRef="#ctx0" brushRef="#br0" timeOffset="425630.8362">16446 17270 1412 0,'-6'-13'212'16,"-5"-10"-80"-16,-11-7-63 15,-5-1 3-15,-11 1-12 16,-7-1-4-16,-1 14-5 16,-1 10-3-16,8 11-18 15,8 16-16-15,13 9-13 16,4-1-1-16,14 6 9 16,5 1 2-16,12-9 8 15,9 2 6-15,7-13 1 16,9-8-1-16,-3-15 0 0,2-11-3 15,0-13-7-15,-6-7-2 16,-2-6-5-16,-6-4-3 16,-8-7-7-16,-6-4-2 15,-13-9-1-15,-4-3 1 16,-12 15 6-16,-1 12 4 16,-1 26 7-16,2 18 11 15,6 26 3-15,-1 16-2 16,11 29-5-16,7 12-10 0,8 9-2 15,4 0 0-15,-1-10 37 16,3-5 343-16</inkml:trace>
  <inkml:trace contextRef="#ctx0" brushRef="#br0" timeOffset="426155.0671">16731 16390 1141 0,'19'15'373'0,"32"34"-117"16,10 14-35-16,12 42-89 15,-1 23-10-15,-21 20-32 16,-16 7-25-16,-35 5-14 15,-23-4-1-15,-36-15-21 16,-15-11-7-16,-18-19-7 16,1-19-21-16,22-32-16 15,13-17 130-15</inkml:trace>
  <inkml:trace contextRef="#ctx0" brushRef="#br0" timeOffset="426574.9435">17594 17046 1593 0,'16'4'295'0,"31"-1"-142"16,14-2-74-16,15-1-31 0,4 0-12 16,-6 2-27-16,-7 0-29 15</inkml:trace>
  <inkml:trace contextRef="#ctx0" brushRef="#br0" timeOffset="426745.487">17644 17212 1573 0,'14'3'344'15,"10"-3"-26"-15,27 2-181 16,13-2-25-16,21 0-48 15,0 0-13-15,-2 0 317 16</inkml:trace>
  <inkml:trace contextRef="#ctx0" brushRef="#br0" timeOffset="427172.4693">18800 16847 1655 0,'-24'-5'336'16,"-29"4"-222"-16,-1 7-32 0,5 18-40 15,4 8-18-15,18 14-9 16,8 5 1-16,15 7-3 16,9 3-2-16,13-8-3 15,13-3 15-15,25-15 26 16,15-13 5-16,23-21 4 15,-9-13-13-15,-5-24-20 16,-23-9 1-16,-38-13 22 16,-13-4 2-16,-37-8-4 15,-7 1-9-15,-15 9-21 16,1 11 116-16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9:07:47.5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22797 12237 1474 0,'5'-2'229'16,"-1"4"-94"-16,18 26-47 15,12 22-23-15,21 47-35 16,12 26-14-16,9 56-13 15,-3 26 5-15,-23 42 8 16,-12 18 1-16,-38 1-2 0,-12 3-9 16,-17-19-7-16,-8-15-4 15,7-24 1-15,-2-29 6 16,9-35-3-16,7-20-29 16</inkml:trace>
  <inkml:trace contextRef="#ctx0" brushRef="#br0" timeOffset="687.3389">22916 14926 1287 0,'2'1'244'0,"3"6"-111"15,1 5-27-15,1 6-23 16,-2 9 3-16,4 8-29 16,0 0-11-16,6 2 11 15,2-8 19-15,1-23 27 16,5-9 9-16,10-15-9 15,-1-16-9-15,12 0-30 16,0 0-15-16,-2 2-11 0,-4 6 296 16</inkml:trace>
  <inkml:trace contextRef="#ctx0" brushRef="#br0" timeOffset="1359.0565">21951 15533 1444 0,'0'8'189'0,"-1"17"-82"0,-3 15-18 16,4 20 10-16,-3 11-16 15,2 7-41-15,1 0-12 16,0-7-15-16,4-9-3 16,1-15-3-16,0-11-2 15,1-16-49-15,-6-12-34 16</inkml:trace>
  <inkml:trace contextRef="#ctx0" brushRef="#br0" timeOffset="1530.9215">21921 15610 1544 0,'15'0'256'0,"20"-5"-138"15,8 5-24-15,18 1-34 16,1-2-25-16,-1 1-19 15,-7-6-33-15,-14 6-147 16</inkml:trace>
  <inkml:trace contextRef="#ctx0" brushRef="#br0" timeOffset="1749.7516">21957 15843 1505 0,'7'4'247'0,"1"2"-92"16,18 0-75-16,10-4-11 16,15-3-33-16,12 0-3 0,5-5-41 15</inkml:trace>
  <inkml:trace contextRef="#ctx0" brushRef="#br0" timeOffset="2702.6697">22271 16168 564 0,'4'-4'437'0,"10"2"-65"16,-3-6-245-16,3-1-29 16,-1-2-11-16,-7-5-2 15,-5 0-4-15,-1-7 1 16,-6 6-7-16,-3-1-9 15,-10 2-18-15,-1 9-6 16,-6-2-21-16,1 3-7 16,4 11-9-16,0 3-5 15,9 12-4-15,5 4-2 16,7 4-2-16,4-1 2 16,10-1-5-16,1-2-2 0,4-9 0 15,-1-9 0-15,-3-11 8 16,-1-11 4-16,0-4 3 15,-4-3 1-15,-2 1 1 16,-3 4 0-16,-4 5-3 16,6 7-1-16,-1 11 0 15,-3 4 0-15,3 10 0 16,-4 6 0-16,0 11 0 16,11 5 4-16,-15 10 20 15,-4-3 16-15,-10-6 14 16,-14-6-3-16,0-17-14 15,-1-1-12-15,-3-17-12 16,2-6-2-16,3-13-19 16,5-9-29-16,16-5-76 15,8 0-54-15</inkml:trace>
  <inkml:trace contextRef="#ctx0" brushRef="#br0" timeOffset="3015.3822">22418 16312 1476 0,'7'7'232'0,"9"8"-62"16,0 0-16-16,9 1-44 16,0 1-10-16,-3 2-60 15,-1 1-15-15,-6 1-25 16,-4-5-8-16,-4-8-31 16,-4-1-23-16,-1-8-86 15,0-5-105-15</inkml:trace>
  <inkml:trace contextRef="#ctx0" brushRef="#br0" timeOffset="3155.9938">22598 16288 1776 0,'-8'7'133'0,"0"-5"-30"16,-7 9 109-16,-4 2-25 16,2 6-75-16,-3 5-30 15,1 0-42-15,0 6-18 16,7-3-19-16,6-3-22 15,6-4-51-15,-1-5-65 16</inkml:trace>
  <inkml:trace contextRef="#ctx0" brushRef="#br0" timeOffset="3687.0986">21964 15334 1274 0,'-6'3'272'16,"-6"0"-109"-16,7-2-65 15,10 4 6-15,8-1-20 16,2-1-10-16,17 1-9 16,1 1-4-16,20 2-24 15,2-2-9-15,3 1-13 16,-2-2-11-16,-17-4-36 15,-2 3-23-15,-13-3-78 16,-12-3-39-16,-3-3-70 16</inkml:trace>
  <inkml:trace contextRef="#ctx0" brushRef="#br0" timeOffset="3843.3123">22313 15293 500 0,'2'-1'430'0,"-2"-3"1"15,0 4-268-15,0 0-62 16,0 0 1-16,7 4-20 15,14-2-1-15,24 41-21 0,-32-34-3 16,-8 6 0-16,-8-1-1 16,-4 1 0-16,-5 2-10 15,-5-3-22-15,3 0 5 16,-4-10 399-16</inkml:trace>
  <inkml:trace contextRef="#ctx0" brushRef="#br0" timeOffset="4562.0006">22933 15913 999 0,'-2'-3'426'0,"-4"-2"-271"0,-1 0-45 15,3 1-14-15,-6 3-32 16,-3-1-6-16,1 5-17 16,2 1-14-16,0 6-15 15,5 1-7-15,5 3 0 16,-2-1 0-16,8-1 1 16,5 0 1-16,-3-10-2 15,7 0 2-15,-5-3 10 16,0-6 7-16,2-1 14 15,-3-2 12-15,-8-6 1 16,1 4 0-16,-2 7-11 16,-13-6-7-16,7 11-12 15,-7-3-4-15,-4 3-8 16,8 8-3-16,-3 1-5 16,8 4-2-16,-2-4-2 15,2-2-1-15,8-5 3 16,2-2-1-16,3-1 2 0,5-1 2 15,-2 2 7-15,-2-2 2 16,5 4 0-16,-13-4-1 16,-2 2 387-16</inkml:trace>
  <inkml:trace contextRef="#ctx0" brushRef="#br0" timeOffset="9388.9913">23458 15650 999 0,'-4'2'444'0,"-4"2"-238"0,-4 18-64 16,0 8-10-16,-2 17-28 15,-1 12-21-15,-2 9-27 16,1 1-14-16,-5-8-23 15,4-9-7-15,10-13-6 16,-1-10-2-16,8-14 0 16,4-3-1-16,0-22 1 15,7-9 1-15,-1-18-1 16,0-13 0-16,3-6-2 16,-5-3 2-16,7-2-2 15,-6 1 0-15,-1 7-1 16,3 7-1-16,-8 16 1 15,-2 11 2-15,0 16 2 16,-2 3 0-16,2 10 3 16,3 3-2-16,1 8-1 15,-1 0 0-15,4 2 0 16,8 7-1-16,11 4 1 0,6 3-2 16,11 9-1-16,-3-6 1 15,-4-3-2-15,0 3 3 16,-12-10 2-16,-6-4 2 15,-18-6 23-15,-11-2 13 16,-22-6 15-16,-4 5 4 16,-15-7-17-16,-4-9-14 15,3-3-18-15,-3-7-9 16,21 5-5-16,9 4-4 0,11 11-21 16,7-2-30-16,10 7-22 15,3 0-206-15</inkml:trace>
  <inkml:trace contextRef="#ctx0" brushRef="#br0" timeOffset="9826.388">23862 15867 1507 0,'-3'-2'276'0,"9"2"-65"16,-3 1-43-16,-3-1-50 15,19 2-33-15,36 51-24 16,-18-19-3-16,-4 7-14 15,-3-2-8-15,-7 2-15 16,-3-9-10-16,-4-4-38 16,-2-8-27-16,-5-6-84 15,-1-9-67-15</inkml:trace>
  <inkml:trace contextRef="#ctx0" brushRef="#br0" timeOffset="10029.4652">24137 15850 1564 0,'-11'3'319'0,"-13"11"-80"0,-2 4-36 15,-8 8-72-15,2 9-33 16,-5 6-47-16,4 5-18 16,7 8-20-16,2-5-5 15,8-6-7-15,2-6-1 16,6-21-28-16,7-5-18 15,7-14-46-15,6-6-41 16</inkml:trace>
  <inkml:trace contextRef="#ctx0" brushRef="#br0" timeOffset="10701.1833">23831 15639 1354 0,'0'0'217'0,"1"-1"-89"15,10 1-22-15,11 0-13 16,9-3-15-16,14 4-33 16,7 2-13-16,-2-4-17 15,1 5-6-15,-8 1-11 16,-5 2-18-16,-14 0-30 15,-10-6-22-15,-15-4-19 16,-6 0 20-16,-7-6 30 16,-4-4 19-16,5 4 22 15,1-6 1-15,3 2 7 16,9 10 4-16,4-1 12 16,1 1 5-16,11 9 10 15,-1-4 9-15,3 4 6 16,-1 4 11-16,-4 2 11 15,-1 3 12-15,-12 1 14 16,-4 4-4-16,-17 5-20 0,-2 2-14 16,-2-3-30-16,3 0-4 15,9-9 74-15</inkml:trace>
  <inkml:trace contextRef="#ctx0" brushRef="#br0" timeOffset="25846.6311">22866 16509 1288 0,'0'2'265'16,"0"5"-105"-16,3 4-61 15,-3 6 8-15,2 5-26 16,0 3-20-16,-3 4-24 0,6-1-8 16,-4-1-20-16,2-2 6 15,0-9-59-15,-3-1-48 16</inkml:trace>
  <inkml:trace contextRef="#ctx0" brushRef="#br0" timeOffset="26049.6954">22999 16504 1143 0,'0'4'373'16,"1"4"-137"-16,0 2-89 16,-2 4-28-16,1 10-52 15,0-1-16-15,0 9-21 16,1-2-2-16,3-3-11 15,0 0 5-15,3-8-49 16,-2-3-30-16</inkml:trace>
  <inkml:trace contextRef="#ctx0" brushRef="#br0" timeOffset="27736.8824">22191 16680 993 0,'-5'7'396'15,"-2"5"-260"-15,5 14-43 16,2 0 3-16,5 16-24 16,4 5-7-16,0 7-30 15,1 5-9-15,0-6-13 16,-4-8-5-16,4-9-2 15,-5-10-3-15,-3-14-1 16,-2-2-8-16,-10-11-20 16,-1-4-15-16,-5 1-26 15,-6-9 3-15,-4-1 9 16,1-1 14-16,8 3 24 0,8 3 10 16,9 8 29-16,3 1 17 15,5 8 25-15,2 6 14 16,3 7 8-16,0 2-2 15,2-2-11-15,0-2-3 16,0-8 2-16,2-9-2 16,3-7-11-16,-3-18-9 15,11-7-25-15,-3-4-8 16,-1-2-36-16,5 10-24 0</inkml:trace>
  <inkml:trace contextRef="#ctx0" brushRef="#br0" timeOffset="28533.5703">21434 17469 1143 0,'6'0'316'0,"5"5"-196"16,-1 2-23-16,2 14-12 16,-2 3-6-16,3 15-18 15,-1 1-9-15,-5 7-19 16,-8-5-10-16,-1-11-11 16,-2-6-4-16,3-20-1 15,3-6-1-15,3-22-3 16,0-9-1-16,5-11-1 15,5-1-1-15,6 5 0 16,2 5 0-16,2 12 1 16,3 15 3-16,-4 11 4 0,-3 9 4 15,-6 11 1-15,-6-1 0 16,-4 7-2-16,-5 3 1 16,0-2-4-16,-2-5 0 15,1-10 0-15,1-8 0 16,3-20 0-16,1-10-1 15,5-10-2-15,6-3-3 16,5 6-2-16,3 7 0 16,2 6 0-16,-4 5-3 0,-3 9 1 15,-5 2 1-15,-5 15 3 16,-2 5 2-16,1 2 2 16,3 6 0-16,-4-9-2 15,5 3-2-15,-4-3-50 16,-11-8-45-16</inkml:trace>
  <inkml:trace contextRef="#ctx0" brushRef="#br0" timeOffset="29158.4238">22112 17762 637 0,'6'-2'469'0,"3"-3"-143"16,-1 4-207-16,0 0-11 15,-1-4-5-15,0 2-1 16,0-7-11-16,0-4-7 16,-3-4-18-16,-3-3-1 0,-8-3-12 15,-2 3-3-15,-9 0-11 16,-1 0-5-16,-2 4-15 16,-1 4-7-16,2 10-13 15,7 12-3-15,-1 14-3 16,2 1 0-16,9 8 3 15,2-5 0-15,5-3 1 16,4-3-1-16,5-8 0 16,1-9 0-16,4-5 1 15,2-6 1-15,0-9 2 16,-4 0 1-16,-1-3-1 16,-3 3 1-16,-2 9 1 15,-2-2-2-15,-6 7-3 16,1 8 1-16,-3 4-2 15,3 11 0-15,1 9 2 16,3-6 0-16,1 10 1 0,-2 3-1 16,-2 6 1-16,-6 1 1 15,-1-4 2-15,-4-3 4 16,-7-3 8-16,-1-5 1 16,-9-7 2-16,-3-5-1 15,1-24-7-15,2-11 3 16,12-17-25-16,5-14-11 15</inkml:trace>
  <inkml:trace contextRef="#ctx0" brushRef="#br0" timeOffset="29689.8094">22571 17522 1070 0,'-8'-3'366'0,"-15"-9"-211"16,-1 8-22-16,-13-4-24 15,1 5-3-15,7 15-57 16,2-3-16-16,15 11-25 16,8 2-7-16,4-7-3 15,12 7-1-15,10-2-1 16,-2-1 2-16,7 0 14 16,-3 1 10-16,-13 0 16 15,2 0 11-15,-14-2-1 16,-8-2-9-16,-1-6-11 15,-7-6-6-15,-4-10-34 16,3-5-31-16,-1-9-94 16,1-1-84-16</inkml:trace>
  <inkml:trace contextRef="#ctx0" brushRef="#br0" timeOffset="29900.7058">22637 17503 744 0,'1'7'483'0,"-1"0"-233"15,0 10-145 1,-2 4 9-16,1 6-19 16,1 10-9-16,2-1-22 15,4-3-17-15,-2-3-27 16,2-7-23-16,-2-8-82 15,-3-5-91-15</inkml:trace>
  <inkml:trace contextRef="#ctx0" brushRef="#br0" timeOffset="30059.2626">22597 17296 1581 0,'2'0'269'0,"-2"0"-130"15,7 4-123-15,0 1-9 16,1 4 1-16,0-2-4 16,-1 2-52-16,1 4-65 0</inkml:trace>
  <inkml:trace contextRef="#ctx0" brushRef="#br0" timeOffset="30340.4798">22766 17588 859 0,'2'11'471'0,"2"14"-264"16,-1 5-61-16,-6-7-26 16,0 3-9-16,1-9-27 15,-2-9-9-15,6-8-15 16,4-8-5-16,1-13-21 16,6-5-13-16,6-1-3 15,-5-2 1-15,8 7 5 0,-3 5 5 16,1 9-5-16,1 7-4 15,-4 13-3-15,0 9-1 16,-9 1 0-16,0 1-2 16,-7-1-3-16,1-5-2 15,-2 4-14-15,0-1-19 16,-3-8-40-16</inkml:trace>
  <inkml:trace contextRef="#ctx0" brushRef="#br0" timeOffset="30809.4539">23067 17618 1136 0,'3'5'356'0,"2"6"-153"16,2 4-36-16,2 7-52 15,-1-3-6-15,4 0-15 16,-2-1-9-16,2-4-18 0,0 0-13 16,4-8-18-1,-1-6-6-15,0-11-8 0,0-8-2 16,-5-13-7-16,-3-3-3 15,-3-7 0-15,-2 0-2 16,-7-10-2-16,-3 1-2 16,-13-10-3-16,-6-4-2 15,-10 1-3-15,-3 1-1 16,2 26-3-16,5 14 2 16,8 32 0-16,8 13-2 0,10 15 2 15,11 4-2-15,16-1 1 16,8-3 1-16,10-12 6 15,6-2-3-15,4-10-45 16,2-3 45-16</inkml:trace>
  <inkml:trace contextRef="#ctx0" brushRef="#br0" timeOffset="31653.005">23867 16510 786 0,'-5'-11'532'0,"2"-5"-289"16,-1 5-88-16,2 8-5 16,4 11-55-16,3 3-31 15,-5 8-47-15,2 10-8 16,3 17-1-16,-3 10 0 15,11 17-1-15,2 4 1 16,-8-4-8-16,-1-6-12 16,-3-13-5-16,-4-9 1 0,2-15 4 15,4-5 11-15,-6-18 6 16,-1-7 3-16,1-8-1 16,-6-7 0-16,4 1-2 15,-1 0-2-15,1-2-2 16,5 5 0-16,-6-7-1 15,-2 3 0-15,6 7-2 16,-6 0-1-16,10 15-1 16,-1 1 0-16,-1 13 0 15,3 2 2-15,1 2 0 16,3 0 2-16,5-9 11 16,4-4 11-16,6-13 13 15,4-6 6-15,-2-10-5 16,-2-3-7-16,-7 5 166 15</inkml:trace>
  <inkml:trace contextRef="#ctx0" brushRef="#br0" timeOffset="32793.5215">23674 17136 742 0,'-6'4'467'0,"-14"0"-185"16,-1 8-143-16,-9 13-6 16,-3 4 7-16,2 22-16 15,2 10-24-15,13 14-16 16,5 7-13-16,17 8-30 15,9-4-8-15,14-13-16 16,6-6-12-16,5-27-53 0,-1-9 176 16</inkml:trace>
  <inkml:trace contextRef="#ctx0" brushRef="#br0" timeOffset="33418.4056">23986 17736 1292 0,'-1'-6'242'0,"1"-9"-117"16,-5-2-24-16,-2-9-6 16,0 6 2-16,-9-2-18 15,0-6-7-15,-1 13-5 0,-5-2-5 16,-4 10-24-16,4 11-11 15,4 11-22-15,4 6-7 16,10 8-4-16,7-1 0 16,-1-2 2-16,9-2 1 15,9-5 1-15,-2-2 2 16,11-12 0-16,-6-8 2 16,-3-15 3-16,-2-7-1 15,-5-12-1-15,4-2 0 16,-1-6-2-16,-2-2-1 0,-7 0 2 15,-1-2-1-15,-1 5-1 16,-2 3 0-16,-3 13 0 16,-2 9 0-16,-4 17-1 15,0 6 2-15,-1 16 2 16,1 4 1-16,4 15 12 16,-3 0 5-16,5 12 10 15,-1 7 2-15,1-1-11 16,1 4-6-16,2-13-15 15,8-5-16-15,1-16 257 16</inkml:trace>
  <inkml:trace contextRef="#ctx0" brushRef="#br0" timeOffset="33793.6196">24329 17464 1277 0,'-5'-3'296'15,"2"-4"-70"-15,6 15-61 16,-9 4-28-16,10 18-44 16,-4 7-30-16,2 8-34 15,6 2-6-15,-3-3-6 16,3 0-2-16,-3-13-3 15,5-3-14-15,-4-16-48 16,-1-8-44-16</inkml:trace>
  <inkml:trace contextRef="#ctx0" brushRef="#br0" timeOffset="33965.4555">24216 17619 1375 0,'10'4'237'0,"2"-5"-38"16,19 2-99-16,6 1-19 15,4-1-33-15,1 2-21 16,1-1-4-16,-3-2 436 0</inkml:trace>
  <inkml:trace contextRef="#ctx0" brushRef="#br0" timeOffset="34277.8809">24561 17535 1405 0,'0'-3'249'0,"2"0"-10"0,6 6-96 16,12 7-86-16,4 3 0 16,11 9-22-16,-1 6-2 15,-6 6-5-15,4 6-4 16,-17-3-5-16,3-6-25 15,-3-11-69-15,-10-7-58 16</inkml:trace>
  <inkml:trace contextRef="#ctx0" brushRef="#br0" timeOffset="34465.3695">24815 17540 1519 0,'-18'7'269'15,"-8"11"-70"-15,-2 4-110 16,-6 1-13-16,-1 9-24 16,-5 1-15-16,2 2-13 15,4-1-7-15,13-8-18 16,11-4-34-16</inkml:trace>
  <inkml:trace contextRef="#ctx0" brushRef="#br0" timeOffset="34871.5828">24882 17201 1361 0,'16'2'241'15,"3"3"-46"-15,22 21-63 16,1 11-21-16,0 23-4 15,-9 7-8-15,-20 18-20 16,-15 6-10-16,-32 7-30 16,-3-1-13-16,-7-14-14 15,3-16-2-15,14-28-1 16,3-13-7-16,13-21-33 16,3-7 31-16</inkml:trace>
  <inkml:trace contextRef="#ctx0" brushRef="#br1" timeOffset="43426.2305">24390 10625 1263 0,'-12'0'294'15,"-6"1"-58"-15,-8 2-150 16,2 4-27-16,-5-2-30 0,4 0-11 15,-2-4-48-15,2-1-59 16</inkml:trace>
  <inkml:trace contextRef="#ctx0" brushRef="#br1" timeOffset="43723.0656">23967 10667 1308 0,'-7'0'230'0,"-11"-3"-116"16,-9 2-31-16,0 7-30 16,-4 3-8-16,3 12-27 15,5-1-7-15,-4 0-25 16,5 0-43-16</inkml:trace>
  <inkml:trace contextRef="#ctx0" brushRef="#br1" timeOffset="43926.3938">23694 10865 1009 0,'-6'3'376'0,"-10"5"-230"15,2 5-48-15,-3 1-14 16,2 1-20-16,5 4-40 15,3 3-13-15,2 2-12 16,2-3-26-16,2 0-162 16</inkml:trace>
  <inkml:trace contextRef="#ctx0" brushRef="#br1" timeOffset="44160.7138">23574 11237 1244 0,'-3'13'258'0,"-3"7"-151"16,4 5-67-16,2 0-6 15,3 3-17-15,5 2-8 16,0-4-11-16,1-3-31 15</inkml:trace>
  <inkml:trace contextRef="#ctx0" brushRef="#br1" timeOffset="44348.1696">23639 11620 1354 0,'0'9'210'0,"2"7"-90"16,3 0-46-16,4 6-40 15,2-3-6-15,7-1-29 16,2 1-27-16,2-8-133 16</inkml:trace>
  <inkml:trace contextRef="#ctx0" brushRef="#br1" timeOffset="44551.2472">23896 11800 1394 0,'-7'4'194'0,"-1"4"-84"0,6 6-50 15,4 0-16-15,11 2 9 16,6 3-28-16,-2-6-6 15,6 2-15-15,1-3-21 16,1-5-127-16</inkml:trace>
  <inkml:trace contextRef="#ctx0" brushRef="#br1" timeOffset="44723.4524">24179 11953 1489 0,'3'0'221'0,"7"1"-95"16,1 3-51-16,7 4-31 16,0-4-10-16,1 1-24 15,2-1-3-15,-5-2-34 16,2-1-37-16</inkml:trace>
  <inkml:trace contextRef="#ctx0" brushRef="#br1" timeOffset="44879.6298">24501 11925 1382 0,'4'-4'260'0,"5"-1"21"15,0 0-137-15,5 4-82 0,-1 1-13 16,2-1-35-16,3 1-3 16,-1 0-43-16,1-2-42 15</inkml:trace>
  <inkml:trace contextRef="#ctx0" brushRef="#br1" timeOffset="45020.2221">24766 11793 1642 0,'8'-5'323'0,"3"-6"-217"16,1-1-25-16,1 6-33 15,-1 0-19-15,-5 2-33 16,2 3-44-16</inkml:trace>
  <inkml:trace contextRef="#ctx0" brushRef="#br1" timeOffset="45207.6849">24920 11572 1695 0,'2'-5'343'0,"1"-7"-253"15,2 2-33-15,3 4-23 16,-1 0-16-16,-1 4-67 16,1 2-56-16</inkml:trace>
  <inkml:trace contextRef="#ctx0" brushRef="#br1" timeOffset="45317.0283">25007 11340 1215 0,'0'-5'292'16,"-1"-4"-155"-16,0 2-52 16,-3 2-100-16</inkml:trace>
  <inkml:trace contextRef="#ctx0" brushRef="#br1" timeOffset="45449.9347">24978 11164 1339 0,'-2'-3'258'0,"-5"-6"-41"0,1-2-116 16,1 2-83-16,-3-1-12 15,5 4-44-15,1-2-49 16</inkml:trace>
  <inkml:trace contextRef="#ctx0" brushRef="#br1" timeOffset="45590.2593">24882 10921 1374 0,'-5'-9'197'0,"-4"-8"-116"15,-1 2-43-15,6 4-29 16,-3 1-24-16</inkml:trace>
  <inkml:trace contextRef="#ctx0" brushRef="#br1" timeOffset="45748.6962">24710 10724 1526 0,'-1'-3'255'0,"-4"-6"-127"0,-1 4-34 16,4 1-46-16,-4 4-29 16</inkml:trace>
  <inkml:trace contextRef="#ctx0" brushRef="#br1" timeOffset="47014.0273">16196 12958 468 0,'-2'-2'368'16,"-3"0"24"-16,-3 2-181 15,-6 4-102-15,-3 4-10 16,1 10 15-16,-2 0-6 16,-1-2-31-16,0 4-19 15,2-5-33-15,0-1-26 16,12 5-114-16</inkml:trace>
  <inkml:trace contextRef="#ctx0" brushRef="#br1" timeOffset="47263.9655">15898 13326 944 0,'-5'10'339'0,"-9"12"-202"16,2 4-82-16,3 0-23 15,1 0-8-15,3-1-15 16,2 0-18-16</inkml:trace>
  <inkml:trace contextRef="#ctx0" brushRef="#br1" timeOffset="47482.6949">15825 13695 1131 0,'-6'10'322'0,"-7"8"-178"0,5 6-102 16,3 5 2-16,9 1-8 15,3 1-16-15,6 0-14 16,-1-3-2-16,0-2-32 16,2-1-74-16</inkml:trace>
  <inkml:trace contextRef="#ctx0" brushRef="#br1" timeOffset="47701.3629">15946 14231 1517 0,'2'15'254'0,"-1"9"-116"16,11 0-72-16,4-3-7 16,11-2-42-16,-1-3-9 15,4-5-6-15,0 1 169 16</inkml:trace>
  <inkml:trace contextRef="#ctx0" brushRef="#br1" timeOffset="48138.7599">16484 14502 1283 0,'5'-1'258'0,"6"1"-55"0,11 4-161 16,6 4-3-16,8 9 12 15,-1-2-11-15,1 3-20 16,0-2 5-16,-2-2-3 15</inkml:trace>
  <inkml:trace contextRef="#ctx0" brushRef="#br1" timeOffset="48498.2115">17314 14575 1526 0,'9'2'213'0,"17"8"-162"16,7 3-18-16,6-4-1 16,3 5-9-16,-4-5-54 15,-5-3-86-15</inkml:trace>
  <inkml:trace contextRef="#ctx0" brushRef="#br1" timeOffset="48795.017">17972 14659 1401 0,'12'0'215'0,"4"0"-36"16,14 7-144-16,3-2-4 15,4 2-10-15,3 0-48 16,-4-7-100-16</inkml:trace>
  <inkml:trace contextRef="#ctx0" brushRef="#br1" timeOffset="49060.581">18768 14655 1406 0,'6'-1'189'0,"6"-1"-108"16,6 0-51-16,9 2-18 15,2-2 5-15,5 2 3 16,2 2-2-16,1 1-3 16,-2-2-7-16,-2-1-152 0</inkml:trace>
  <inkml:trace contextRef="#ctx0" brushRef="#br1" timeOffset="49341.7628">19455 14647 957 0,'13'0'378'0,"14"1"-229"16,2-2-69-16,1 0-16 16,4 1-3-16,-1 0-28 15,7 0-10-15,2 0-64 16</inkml:trace>
  <inkml:trace contextRef="#ctx0" brushRef="#br1" timeOffset="49591.704">20127 14640 1396 0,'9'1'204'0,"9"1"-90"0,9-1-85 16,6-5-9-16,7-1-36 15,3-4-13-15,7 3 1 16,0-5-20-16</inkml:trace>
  <inkml:trace contextRef="#ctx0" brushRef="#br1" timeOffset="49841.6453">20796 14538 1507 0,'0'0'250'0,"7"0"-58"15,4 1-154-15,11 1-54 16,7 0-11-16,4-3-1 0,-1-7 0 16,1-7 17-16,-1 0 12 15,3 1-34-15,3 1-33 16,-5-1-78-16,1-1-53 16</inkml:trace>
  <inkml:trace contextRef="#ctx0" brushRef="#br1" timeOffset="50075.9653">21267 14282 1646 0,'5'-1'328'0,"5"-3"-193"15,3 1-89-15,5-1-44 16,0-3-12-16,7-1-13 15,0-2-2-15,3-6 3 16,-3-2 11-16,-5-3-9 16,3-3-11-16,-7 1-56 15,6 5-52-15</inkml:trace>
  <inkml:trace contextRef="#ctx0" brushRef="#br1" timeOffset="50263.421">21556 13890 1400 0,'2'-11'179'0,"6"-4"-112"16,3-1-33-16,70-90-492 46</inkml:trace>
  <inkml:trace contextRef="#ctx0" brushRef="#br1" timeOffset="50294.6642">21652 13728 1433 0,'-4'-10'501'16,"-5"-6"-327"-16,0 1-324 16</inkml:trace>
  <inkml:trace contextRef="#ctx0" brushRef="#br1" timeOffset="50544.606">21679 13381 1113 0,'-4'-9'353'0,"-6"-13"-203"0,-5-1-23 16,0-2-54-16,-1-1-18 15,-1 2-39-15,-1 2-26 16,5 2-71-16,-7 2-45 16</inkml:trace>
  <inkml:trace contextRef="#ctx0" brushRef="#br1" timeOffset="50794.5468">21245 13020 1472 0,'-5'-6'211'0,"-14"-8"-119"16,0 0-23-16,-4 4-26 15,-3-3-22-15,-4-1-55 16,0 4-47-16</inkml:trace>
  <inkml:trace contextRef="#ctx0" brushRef="#br1" timeOffset="50997.6236">20467 12865 1459 0,'-21'-7'189'0,"-3"-3"-93"16,2 5-85-16,-5 1-4 16,4 3 0-16,-12 0-5 0,0 1 1 15,2 0-7-15,-2 1-64 16</inkml:trace>
  <inkml:trace contextRef="#ctx0" brushRef="#br1" timeOffset="51247.5756">19356 12899 1512 0,'-12'-1'216'0,"-12"-4"-136"15,0 3-64-15,2 7-41 16,-1 0-16-16,-4-3-44 16,2 1-16-16,-8 0-11 0,0-3-124 15</inkml:trace>
  <inkml:trace contextRef="#ctx0" brushRef="#br1" timeOffset="51481.8962">18327 12873 1593 0,'-11'0'279'0,"-19"2"-170"16,-1 3-75-16,-4-3-48 15,-2 0-33-15,5 0-57 16,0-2-4-16,4 0-27 16,-1-4-15-16</inkml:trace>
  <inkml:trace contextRef="#ctx0" brushRef="#br1" timeOffset="51638.1087">17677 12853 1498 0,'-15'-1'201'15,"-8"1"-158"-15,1 4-19 16,-7-3-96-16,8 3-92 15</inkml:trace>
  <inkml:trace contextRef="#ctx0" brushRef="#br1" timeOffset="51825.596">17134 12848 1376 0,'-8'0'210'0,"-17"0"-83"16,5 4-89-16,-5 1-34 16,-2-2-27-16,2 1-95 15,-2-1-52-15</inkml:trace>
  <inkml:trace contextRef="#ctx0" brushRef="#br1" timeOffset="51966.1564">16707 12861 1301 0,'-21'4'294'15,"-14"9"-43"-15,-6 3-80 0,-4 0-34 16,1 10 48-16</inkml:trace>
  <inkml:trace contextRef="#ctx0" brushRef="#br1" timeOffset="53309.7962">18557 12882 1211 0,'-4'0'328'0,"6"0"-77"16,5 2-46-16,4-2-104 0,72 7-7 16,5-5 363-16</inkml:trace>
  <inkml:trace contextRef="#ctx0" brushRef="#br1" timeOffset="54559.8283">18401 14711 1458 0,'11'-3'286'0,"16"2"34"16,8 2-131-16,10 10-89 16,4 4 349-16</inkml:trace>
  <inkml:trace contextRef="#ctx0" brushRef="#br1" timeOffset="72688.2568">23922 11825 540 0,'0'-2'313'16,"6"-3"-72"-16,-5 2-57 15,-1 1-66-15,0 1-47 0,0 0-20 16,0 0-8-16,0 1-4 16,0 0-9-16,-1 0-2 15,-1 5-12-15,-5 15-5 16,-15 32-5-16,13-21-1 15,2 2 2-15,-7-6 1 16,4 3-1-16,-6-3 1 16,-8 4 0-16,1 2 2 0,-17 4 1 15,-6 5-1-15,-14 11-1 16,-10 8-2-16,-6 16-2 16,-6 2-2-16,-9-8 1 15,3-3-2-15,-1-8 0 16,6-6 0-16,11 1 0 15,-1-1 1-15,-3 0-1 16,-5-5 0-16,-8 3 6 16,1 0 10-16,8-12 17 15,5 1 9-15,11-17 3 16,4-6-11-16,8-7-14 16,5-1-10-16,-1 3-7 15,2-2-1-15,0 3-3 16,2-1-1-16,18-3 0 31,13-4 0-31,0 0 0 0,-35 15 0 0,8-4 1 16,-1-3 0-16,31-14 1 0,3-3 0 15,7-2-1-15,5 0 0 16,-5 0-1-16,1 2 0 16,-1 4-1-16,-1-1 1 15,-1 0 0-15,1 0 0 16,0 0 1-16,0 0 0 15,0 0 0-15,0-1-1 16,-1 0-1-16,1 0 0 16,1-1 1-16,0 1-1 0,0 0-1 15,11-7 1-15,32-33 0 32,-29 28 0-32,8 1 1 0,-6 3 0 15,-4 0 1-15,-4 1 3 16,-2 8 4-16,-5 0 1 15,-5 9 3-15,-4 4-3 16,-8 1-3-16,0 1-1 16,3 2-2-16,0 0 0 15,-7-4-1-15,-1 1 1 0,0-3-1 16,3 0-1-16,4-1 0 16,7-3-1-16,4-1 0 15,3-1-1-15,6-1 1 16,2-2 0-16,8 2 5 15,13 3 8-15,5-2 12 16,7 1 3-16,6 2-1 16,-1-3 18-16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9:01:06.1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2193 5793 1516 0,'-3'13'271'0,"-9"28"-68"16,-3 15-61-16,-9 32-39 15,0 10-31-15,-5 11-38 16,10-1-13-16,8-21-17 16,2-20-3-16,14-34-1 15,-2-22-1-15,5-28 0 16,-1-17 1-16,1-31 3 16,1-17 0-16,4-20 5 15,1-6 1-15,-9-6 1 0,9 13 4 16,2 24 14-1,0 19 7-15,9 36-2 0,-5 20-1 16,1 36-16-16,2 18 0 16,4 30 1-16,-1 9-2 15,11 6-5-15,0-5-4 16,-1-7-9-16,-2-10-34 16,-9-9-83-16,-4-6-122 15</inkml:trace>
  <inkml:trace contextRef="#ctx0" brushRef="#br0" timeOffset="270.743">2692 6175 1492 0,'-1'2'290'15,"1"3"-23"-15,-3 14-98 16,2 9-35-16,2 12-43 16,3 5-25-16,10 3-9 15,5-7 0-15,2-12-9 16,5-12-3-16,7-17-12 16,3-3-5-16,1-15-10 15,-1 0 2-15,-14-11-49 0,-9-2-36 16</inkml:trace>
  <inkml:trace contextRef="#ctx0" brushRef="#br0" timeOffset="390.7958">2825 5965 1752 0,'-2'-1'410'16,"-1"-2"-258"-16,6 3-66 15,-3 0-82-15,0 0-44 0</inkml:trace>
  <inkml:trace contextRef="#ctx0" brushRef="#br0" timeOffset="600.1498">3110 6196 1653 0,'1'8'400'0,"7"17"-109"15,-1 7-113-15,10 9-96 16,-2 5-22-16,3-4-34 15,3-5-11-15,2-16-4 16,2-13 3-16,7-21 2 16,4-6 1-16,2-19-1 15,0-5-4-15,-13-4 4 16,-4-3 89-16</inkml:trace>
  <inkml:trace contextRef="#ctx0" brushRef="#br0" timeOffset="1198.125">3867 6272 1344 0,'-18'-10'284'15,"-17"-9"-8"-15,-2 4-70 16,-3-2-3-16,2 4-79 15,5 6-37-15,5 9-47 16,7 10-29-16,12 15-13 16,9 8-2-16,15 9-1 15,3 2 2-15,13-5 3 16,3-9 0-16,-6-14 2 0,6-8 1 16,-4-13 0-1,0-6 8-15,0-13-47 0,-5-5-16 16,-9-11-26-16,-3-2-12 15,-7-4 43-15,-4-1 17 16,2 7 26-16,-1 5 13 16,5 15 24-16,4 10 11 15,-5 17 19-15,1 10 0 16,2 14-15-16,-2 7-8 0,14 5-14 16,0 3-5-16,-4-5-3 15,1-9 3-15,1-10 20 16,0-11 9-16,4-14 14 15,3-6-1-15,-3-18-20 16,1-3-11-16,-10-10-16 16,4 0-1-16</inkml:trace>
  <inkml:trace contextRef="#ctx0" brushRef="#br0" timeOffset="1602.0437">4411 6206 1558 0,'18'-1'231'0,"14"-2"-180"16,7 1-28-1,4-4-19-15,-4-2 0 0,0 1 2 16,-11-3 1-16,-12 3 6 16,-13 4 2-16,-18 3 1 15,-8 3-3-15,-15 10 11 16,4 4 14-16,2 7 23 15,11 3 7-15,15 4-11 16,1 0-17-16,11 0-28 16,10-1-3-16,12-7-4 15,12-6 5-15,10-7-48 16,-4-6-31-16</inkml:trace>
  <inkml:trace contextRef="#ctx0" brushRef="#br0" timeOffset="1981.1658">5046 6220 1425 0,'-2'4'292'0,"-4"11"24"0,-1 8-38 16,-8 11-118-16,-4 4-46 15,-9 0-52-15,-1-1-14 16,-4-11-20-16,1-10-7 16,5-12-13-16,4-9-6 15,13-14-24-15,4-6-12 16,9-8-8-16,5-2 0 15,12 4 13-15,3 5 6 16,2 13 7-16,8 10 3 16,-10 15 10-16,2 6 3 0,1 9 5 15,-8 1 1-15,9-5-2 16,-2-3 1-16,6-12-1 16,4-5 0-16,-4-14 1 15,1-8 2-15,-2-5-1 16,-2-3 1-16,2 9 8 15,2 8 5-15,1 12 18 16,-2 11 7-16,-3 13-1 16,-9 3-1-16,-13 7-12 15,-6 1-4-15,-12 0 2 16,-2-3-21-16,-14-13 284 16</inkml:trace>
  <inkml:trace contextRef="#ctx0" brushRef="#br0" timeOffset="9279.5878">6218 6212 1412 0,'-3'2'230'16,"3"5"-65"-16,7 1-32 15,33-1-68-15,9-3-8 0,19-5-4 16,7-1-8-1,-5-5-16-15,-8-3-6 0,-24 6-12 16,-13 1-2-16,-22 4 1 16,-10 5 1-16,-18-1 0 15,-7 2 0-15,-9 3-2 16,-1 3-4-16,13 6-6 16,8 4-4-16,13 6-3 15,8 2 2-15,14 0 5 16,1-2 2-16,14-4 4 15,5-7-2-15,0-10 1 16,3-6 1-16,-12-16 3 16,-1-1 3-16,-5-14 2 15,-4-2 2-15,-1-1-2 16,-5-2-2-16,-5 13-1 16,1 7-4-16,1 18-2 15,1 12-1-15,0 11-3 16,-3 6 1-16,1-4 0 0,-2 1-1 15,1-10 3-15,3-3-1 16,1-9 2-16,4-8 2 16,3-9 3-16,-1-11 0 15,9-5-2-15,-2 2-2 16,2 8-5-16,1 6 0 16,-4 17-3-16,-4 9-1 15,-1 14 3-15,-9 6 1 16,-3 3-16-16,1 1 125 0</inkml:trace>
  <inkml:trace contextRef="#ctx0" brushRef="#br0" timeOffset="9503.4975">7037 6291 1515 0,'3'-16'339'0,"0"-12"44"15,11 15-163-15,3 19-119 16,3 13-26-16,1 18-36 15,2 2-7-15,1 7-8 16,0-8-6-16,5-10-3 16,-2-9-2-16,-1-19 14 15,1-2 4-15,-1-19 6 16,-4-9-2-16,-8-8-15 16,-8-3-2-16,-6 3 258 15,2 10-905-15</inkml:trace>
  <inkml:trace contextRef="#ctx0" brushRef="#br0" timeOffset="10018.9488">8467 6183 1136 0,'-13'-14'362'0,"-11"-8"-164"16,-4 6 16-16,-4 14-49 16,2 7-24-16,-2 13-71 15,7 2-28-15,15 7-40 16,14-1-7-16,18 0 1 16,7-1 2-16,7-7 4 0,-7-7 0 15,2-5 2-15,-6-6 3 16,-19-3-5-16,-1-1-2 15,-23-1-5-15,-3 2-3 16,-15 1 5-16,-1 2 1 16,7 8 6-16,-1 4 3 15,14 8 4-15,4 3 2 16,17 3-2-16,6 1 0 16,20-4-5-16,7-2-2 0,9-11 9 15,8-3-9-15,3-13 397 16</inkml:trace>
  <inkml:trace contextRef="#ctx0" brushRef="#br0" timeOffset="10643.3594">8573 5789 1465 0,'5'0'246'0,"15"5"-52"16,9 2-64-16,17 4-67 15,7-1-15-15,-3-8-24 0,-5-2-7 16,-15-7 4-16,-10-4-4 16,-12-1-45-16,-7 1-34 15,-10-3-28-15,-4 0 8 16,-4 4 35-16,-1 2 22 15,10 13 14-15,0 7-1 16,9 14 2-16,14 8 5 16,0 5 10-16,5 4 2 15,-1-9 0-15,-5-4 12 0,-2-2 2 16,-3-3 5-16,-8-6 19 16,-5-3 1-16,-7-7 6 15,0-5-4-15,3 3-22 16,1 4-19-16,8 6-14 15,6 12-5-15,3 10 3 16,0 5 2-16,-4 15 21 16,-8 0 2-16,-17-3 18 15,0 0 7-15,-13-21-9 16,-3-10 5-16,0-19-14 16,0-9-11-16,14-19-37 15,14-6-40-15,27-10-66 16,15-4 8-16,15-3 19 15,6 4 29-15,6 9 54 16,-7 4 16-16,-3 11 50 16,-6 5 35-16,-14 8 59 15,-3 10 26-15,-11 13-24 16,-6 9-28-16,-7 11-57 0,-5 0-25 16,-2 4-20-16,0-7 3 15,1-4-49-15,1-3-22 16</inkml:trace>
  <inkml:trace contextRef="#ctx0" brushRef="#br0" timeOffset="10770.0281">9155 5941 1682 0,'8'0'363'15,"2"0"-131"-15,6 10-169 16</inkml:trace>
  <inkml:trace contextRef="#ctx0" brushRef="#br0" timeOffset="11316.4649">9684 6247 508 0,'5'-7'451'0,"0"-4"-11"16,-4-3-270-16,-13 1-25 15,-6 3 7-15,-14 3-19 16,-1 7-20-16,-5 12-43 16,2 6-26-16,11 17-38 15,0 3-10-15,17 12-6 16,7 1 0-16,12-5 10 16,10-8 6-16,0-17 20 15,9-7 6-15,-2-19 20 16,-3-4 8-16,-9-9 1 15,-15-5-6-15,-12 0-23 16,-6 2-16-16,-1 4-24 0,2 4 376 16</inkml:trace>
  <inkml:trace contextRef="#ctx0" brushRef="#br0" timeOffset="11711.422">9845 6240 1513 0,'-3'0'282'16,"-8"2"-57"-16,7 8-138 15,-9 6-33-15,10 12-44 16,3 3-5-16,6 5-3 16,12 2 0-16,0-11 1 15,6-7 1-15,4-12 3 16,-2-11 3-16,0-9 5 15,-3-6 3-15,-8-10 3 16,-2-1 0-16,-10-3-7 16,-2 3-1-16,-5 9-6 15,-3 5-4-15,1 15-3 16,1 5-4-16,5 14 0 16,0 2 1-16,11 6 3 15,3 2 2-15,7-7 12 16,7-3 14-16,2-10 37 15,1-7 20-15,0-7 20 16,-7-10-2-16,-10-5-31 0,-6-5-26 16,-14-5-34-16,-3 4-27 15,-8-1 311-15</inkml:trace>
  <inkml:trace contextRef="#ctx0" brushRef="#br0" timeOffset="12100.7786">10600 6238 1477 0,'-7'-6'269'0,"-17"-6"-42"15,-6 4-25-15,-3 9-86 16,1 6-38-16,8 9-55 16,3 5-19-16,12 11-12 15,4 1-3-15,12 2 2 16,7-4 4-16,5-13 5 15,-1-4 0-15,-3-10 22 0,-2-5 12 16,-9-7 11-16,-5-5 3 16,-7-2-19-16,-3 1-8 15,1 4-42-15,3 2-38 16,10 2-320-16</inkml:trace>
  <inkml:trace contextRef="#ctx0" brushRef="#br0" timeOffset="12371.0675">10664 6296 1572 0,'7'4'353'0,"4"9"-71"16,4 6-45-16,-3 6-123 16,-1 3-27-16,-3-2-52 15,-7-6-12-15,1-2-15 16,3-7-3-16,5-8-2 16,1-3-3-16,6-16-9 15,-2-6-5-15,0-9-5 16,2-3 0-16,9 7 6 15,1 1 2-15,2 14 6 16,-2 11 3-16,-15 11 14 16,-4 13 10-16,-7 17 8 15,-4 5 2-15,-4 7-13 16,4 1-5-16,3-8-7 16,5-8-4-16,12-17-497 15</inkml:trace>
  <inkml:trace contextRef="#ctx0" brushRef="#br0" timeOffset="12651.3066">11473 6213 1565 0,'3'-2'395'16,"2"0"-20"-16,-1 2-160 16,-4-1-61-16,0 1-93 15,0 0-22-15,0-1-34 16,0 0 2-16</inkml:trace>
  <inkml:trace contextRef="#ctx0" brushRef="#br0" timeOffset="12804.2254">11471 6411 1816 0,'-1'0'519'0,"2"5"-235"0,3-1-123 16,-4-4 175-16</inkml:trace>
  <inkml:trace contextRef="#ctx0" brushRef="#br0" timeOffset="13813.4224">2250 9169 1579 0,'9'4'309'0,"5"6"-118"15,13 13-105-15,10 5 3 16,15 20-36-16,1 2-16 15,-2 8-12-15,-6 3-4 16,-20-12-32-16,-1-4-23 16</inkml:trace>
  <inkml:trace contextRef="#ctx0" brushRef="#br0" timeOffset="14046.6198">2652 9140 1326 0,'-13'1'306'15,"-10"5"40"-15,-4 12-163 16,0 11-26-16,-8 15-66 16,-1 10-30-16,-7 11-35 15,-1 2-13-15,3-3-5 16,11-3-6-16,12-18-60 15,7-9-35-15,11-15-278 16</inkml:trace>
  <inkml:trace contextRef="#ctx0" brushRef="#br0" timeOffset="14565.4268">3165 9351 1362 0,'2'5'256'0,"4"-1"6"15,22 3-142-15,7 1-23 16,22-8-25-16,6 0-25 15,5-1-26-15,3 0 3 16,-16 1-80-16,-7 0-72 0</inkml:trace>
  <inkml:trace contextRef="#ctx0" brushRef="#br0" timeOffset="14777.2974">3234 9558 1600 0,'20'-1'321'0,"36"-3"-139"15,8 4-16-15,8 3-58 16,0 1-30-16,-15-4 327 15</inkml:trace>
  <inkml:trace contextRef="#ctx0" brushRef="#br0" timeOffset="23057.028">4613 9196 861 0,'16'-6'451'16,"12"-5"-268"-16,-4-4-94 15,-4 0-16-15,-11-9-9 16,0 3 2-16,-9-5 19 15,-6-3 6-15,-6 4-19 16,-11 1-14-16,-10 7-31 16,0 7-9-16,1 10-17 15,-3 3-6-15,11 10-5 16,4 7 0-16,9 3-2 0,8 4 3 16,10 3 1-16,0-6 3 15,12 1 1-15,6-12 2 16,6-3 1-16,9-9 1 15,-2-8 1-15,-6-6 1 16,-7-6 0-16,-3 3 2 16,-8 1-1-16,0 2 0 0,-9 13-3 15,-5 2 0-15,0 14 5 16,-2 8 6-16,-6 6 10 16,-1 7 7-16,-4 5 7 15,-4-2 1-15,-4-2 11 16,-6-7 0-16,-3-11-7 15,-8-11-2-15,11-10-61 16,8-7 0-16</inkml:trace>
  <inkml:trace contextRef="#ctx0" brushRef="#br0" timeOffset="23438.7376">5154 8997 1180 0,'-5'-7'331'16,"-9"-9"-143"-16,-3 2-16 15,-10-2-45-15,-3 2-26 16,0 8-38-16,4 6-17 16,9 13-34-16,7 1-12 0,8 9-7 15,2-1-3-15,13 8 0 16,3 0 2-16,10-1 4 16,6 1 3-16,-4-4 1 15,-2 4 1-15,-16-3 3 16,-8 0 4-16,-18-9 7 15,-8-3 4-15,-12-14 1 16,-1-5-21-16,-1-8-62 16</inkml:trace>
  <inkml:trace contextRef="#ctx0" brushRef="#br0" timeOffset="23632.8721">5271 8958 1549 0,'4'4'266'16,"0"14"-114"-16,1 7-46 15,-4 10-31-15,0 5-16 16,0 3-28-16,1 3-8 16,-4-6-7-16,2-1-24 15,0-11-67-15</inkml:trace>
  <inkml:trace contextRef="#ctx0" brushRef="#br0" timeOffset="23770.5067">5245 8759 1565 0,'-1'-6'290'0,"-1"-5"-127"15,2 9-57-15,6 9-208 16</inkml:trace>
  <inkml:trace contextRef="#ctx0" brushRef="#br0" timeOffset="24036.1857">5449 9107 1763 0,'10'14'389'0,"1"13"-283"16,-5 2-36-16,1 0-30 15,-10-6-12-15,3-5-11 16,0-4 3-16,0-14 0 0,11-6-3 16,7-15-7-16,2-5-6 15,2-5-8-15,-1 1-1 16,5 10-1-16,0 8 1 16,1 12 0-16,-8 11 6 15,-7 13 14-15,-9 7 2 16,-4 9 22-16,3 0 8 15</inkml:trace>
  <inkml:trace contextRef="#ctx0" brushRef="#br0" timeOffset="24495.2641">5841 9138 1451 0,'2'12'209'0,"6"14"-73"0,7-1-20 15,9-4-13-15,3-6 2 16,4-7-13-16,-5-7-11 16,2-9-25-16,1-7-17 15,-5-10-17-15,3-3-3 16,-13-7-4-16,-8-5-1 16,-10-7-2-16,-10-7-2 15,-17-21-3-15,-7-3-1 16,-8-5-5-16,-7 4-1 0,-3 25-1 15,3 18-4-15,-1 30 1 16,9 15-1-16,16 26-4 16,12 4 1-16,22 5-1 15,20 0 2-15,32-4 4 16,11-2 6-16,12-4 19 16,-4-6 319-16</inkml:trace>
  <inkml:trace contextRef="#ctx0" brushRef="#br0" timeOffset="24989.9428">6539 8738 1561 0,'3'-3'344'15,"-2"-2"-85"-15,0 11-95 16,2 11-38-16,1 19-72 16,5 13-12-16,2 10-14 15,0 2-8-15,-1-10 6 16,3-8-30-16,1-15-42 16,-1-6-30-16</inkml:trace>
  <inkml:trace contextRef="#ctx0" brushRef="#br0" timeOffset="25171.2313">6387 9020 1409 0,'14'4'263'0,"7"-3"33"0,23-1-203 15,17 0-6-15,17-10-41 16,10 6-19-16,-6 0-1 15,-11 4 408-15</inkml:trace>
  <inkml:trace contextRef="#ctx0" brushRef="#br0" timeOffset="25409.7192">6421 9361 1526 0,'17'0'281'0,"20"-2"-53"0,19 0-48 15,19 3-46-15,4 3-31 16,3 5-27-16,-6 2 312 15</inkml:trace>
  <inkml:trace contextRef="#ctx0" brushRef="#br0" timeOffset="25947.9529">7193 8759 876 0,'4'5'464'16,"6"16"-250"-16,8 18-99 15,16 29-10-15,5 9 2 16,2 9-15-16,1-3-18 16,-13-15-33-16,-3-7-16 15,-7-21 10-15,-3-15 24 16,-2-25 31-16,-3-13 11 0,4-27 5 16,-2-10-3-16,-4-16-6 15,-2-5-9-15,-10-26-24 16,-1-9-17-16,-11-14-30 15,-1-1-5-15,-2 23-10 16,-1 19 1-16,12 35-8 16,-1 20 279-16</inkml:trace>
  <inkml:trace contextRef="#ctx0" brushRef="#br0" timeOffset="29042.0846">8074 8600 1395 0,'-7'3'208'0,"-17"6"-58"16,-6 4-29-16,-6 20-31 16,-1 13 4-16,8 35-45 15,9 13-10-15,22 10-24 16,11-6-5-16,23-22 12 15,12-12-33-15</inkml:trace>
  <inkml:trace contextRef="#ctx0" brushRef="#br0" timeOffset="29537.2081">8429 9156 1249 0,'3'-5'289'0,"8"-4"-127"15,-11-9-36-15,1-1-2 16,-7-8-28-16,-3 2-15 15,-5 1-31-15,-7 1-19 16,-2 9-24-16,-7 9-7 16,-2 10-9-16,-3 6-1 0,5 11-2 15,10-3-1-15,14 0 0 16,9 0-1-16,19-4 2 16,6-5 0-16,4-8 4 15,-4-6 3-15,-7-8 5 16,-4-1 0-16,-3 0 1 15,2 8-1-15,1 7-3 16,2 6-1-16,-4 13 1 16,4 5 3-16,-1 11 9 15,-1 6 0-15,-8 10 5 16,-9 0 1-16,-10-5 20 16,-9-3 6-16,-10-17 4 15,1-5 1-15,-5-17-14 16,3-11-12-16,3-18-38 15,3-9 36-15</inkml:trace>
  <inkml:trace contextRef="#ctx0" brushRef="#br0" timeOffset="29881.2492">8800 8952 1364 0,'-22'0'237'16,"-13"0"-70"-16,3 8-82 15,-1 2-29-15,18 7-42 16,9 3-12-16,15 5-2 15,11-1 3-15,18 5 7 16,-1-6 1-16,3 1 5 16,-10-3 3-16,-19-3 30 15,1 6 17-15,-23-6 17 16,-5-1 0-16,-20-7-32 16,-7-7-14-16,-1-9-58 15,6-3 297-15</inkml:trace>
  <inkml:trace contextRef="#ctx0" brushRef="#br0" timeOffset="30055.783">8927 8989 1513 0,'5'6'299'0,"4"4"-24"15,-5 10-149-15,1 5-36 16,-3 10-50-16,-3-1-12 15,1 7-14-15,-3-1 8 16,0-7 27-16</inkml:trace>
  <inkml:trace contextRef="#ctx0" brushRef="#br0" timeOffset="30185.7817">8902 8703 1647 0,'0'-2'294'0,"10"2"-199"16</inkml:trace>
  <inkml:trace contextRef="#ctx0" brushRef="#br0" timeOffset="30480.1607">9079 9051 1575 0,'-1'12'270'16,"1"13"-151"-16,0 0-6 15,0 3-3-15,1 0-12 16,-1-5-39-16,1-4-12 16,6-7-24-16,2-10-8 15,9-9-8-15,3-6-5 16,3-11-5-16,8 1-7 0,5 3-1 15,0 1 1-15,-3 10 5 16,-12 7 7-16,-10 10 17 16,-5 10 8-16,-7 11 0 15,4 6-3-15,2 1 3 16,0-2 110-16</inkml:trace>
  <inkml:trace contextRef="#ctx0" brushRef="#br0" timeOffset="30858.6853">9524 9148 1530 0,'-2'2'269'16,"2"10"-82"-16,10 3-66 15,5 3-37-15,7 8-6 16,6-6-16-16,-6 0-3 16,10-8-14-16,-4-9-6 15,-1-9-11-15,-1-6-7 16,-11-14-8-16,1-1 0 16,-9-7-4-16,-7-5-7 15,-8-4-15-15,-17-11-18 16,-16-11-8-16,-9-3 6 0,-6 11 12 15,7 18 24-15,13 27 15 16,6 14 0-16,17 13-3 16,8 6-9-16,19 3-9 15,16 4-2-15,13-1 0 16,6 1-30-16,4 5-10 16</inkml:trace>
  <inkml:trace contextRef="#ctx0" brushRef="#br0" timeOffset="31124.0101">9867 8657 1494 0,'13'2'261'15,"19"11"-73"-15,7 16-43 16,3 26-57-16,5 20 4 16,-7 21-9-16,-6 4 6 15,-28 1-14-15,-15-5-27 16,-22-4-9-16,-7-6-41 16,8-23-41-16,8-16 402 0</inkml:trace>
  <inkml:trace contextRef="#ctx0" brushRef="#br0" timeOffset="31458.4179">10242 8589 1558 0,'4'-8'304'15,"7"-1"-102"-15,14 5-67 16,7-3-26-16,11 11-31 16,-4-4-15-16,-5 5-30 0,-8 7-7 15,-26 4-12-15,-18 6-2 16,-17 10-5-16,-8 6-1 15,8-3-3-15,9-6 0 16,18-13 1-16,12-5 0 16,24-11 15-16,17 0-1 15,23-1-361-15</inkml:trace>
  <inkml:trace contextRef="#ctx0" brushRef="#br0" timeOffset="31860.4875">10501 9188 1552 0,'15'0'313'16,"25"2"-68"-16,11-1-47 16,14 2-65-16,0 2-34 15,-13-1-44-15,-1 3-17 16,-15-2-15-16,-4-1 329 16</inkml:trace>
  <inkml:trace contextRef="#ctx0" brushRef="#br0" timeOffset="32204.5781">11165 8854 1655 0,'-4'6'326'0,"-2"12"-218"0,-3 10-37 16,1 6 0-16,-2 2-5 15,5 1-10-15,3-7-1 16,12-2-32-16,10 1-5 15,4-11-6-15,6-2-3 16,5-2-4-16,-4-8-24 16,1-6-63-16,-2-5-28 0</inkml:trace>
  <inkml:trace contextRef="#ctx0" brushRef="#br0" timeOffset="32386.6571">11332 8773 1379 0,'-2'-2'254'0,"-2"-1"-48"16,3 8-29-16,1 0-63 16,1 26-8-16,5 81 20 15,-6-36-4-15,-1 5-4 16,0-1-4-16,1 5-49 16,0-4-21-16,2-13-32 15,-2-9-22-15,0-28 308 16</inkml:trace>
  <inkml:trace contextRef="#ctx0" brushRef="#br0" timeOffset="32969.1579">11870 8409 1386 0,'1'-5'247'16,"4"5"-59"-16,-2 13-18 15,2 23-97-15,0 12-22 16,-2 11-19-16,2 3-13 15,-5-3-9-15,0-4 1 0,-1-5 2 16,-6-10-11-16,4-14-34 16,0-12-34-16,3-20-89 15,5-9-40-15</inkml:trace>
  <inkml:trace contextRef="#ctx0" brushRef="#br0" timeOffset="33123.865">12011 8656 744 0,'-15'9'461'0,"-12"7"-204"16,2 5-129-16,3 3-20 16,11-3-3-16,14 0 15 15,7-1-3-15,20-4-16 16,8-3-14-16,18-5-46 16,4-7-6-16,-4-2-29 15</inkml:trace>
  <inkml:trace contextRef="#ctx0" brushRef="#br0" timeOffset="33416.6435">11606 9125 1512 0,'16'0'240'0,"27"-2"-109"16,5 2-1-16,27 4-11 16,10 2 4-16,19 2-27 15,11 1-23-15,-2-3-40 16,-2-1-10-16,1-5-64 15,-3-6-10-15</inkml:trace>
  <inkml:trace contextRef="#ctx0" brushRef="#br0" timeOffset="33850.7423">11710 9350 1455 0,'12'-12'217'0,"11"-13"-63"16,5 4 4-16,15 17-32 16,3 5-1-16,-3 25-62 15,1 9-16-15,-34 11-18 16,-12 2-7-16,-25-2-5 16,-12-2-4-16,-2-11-6 15,5-2 0-15,3-15-3 16,9-7-2-16,14-12-7 15,3-8-5-15,16-2-2 16,11 5 3-16,12 3 1 16,8-3 2-16,10 9-3 15,5-1-33-15,5 5-81 16,-2 1-200-16</inkml:trace>
  <inkml:trace contextRef="#ctx0" brushRef="#br0" timeOffset="34274.1918">12135 9435 1439 0,'10'1'264'16,"0"7"-4"-16,8 18-80 16,-6 8-68-16,-6 8-34 0,-6-5-32 15,-12-7-3-15,1-7-13 16,-2-7-6-16,7-7-10 15,3-9-2-15,5-15-24 16,3-8-16-16,13-9-14 16,6 3-2-16,5-3 18 15,3 6 13-15,-6 12 9 16,-3 6 4-16,-7 12 16 16,-6 5 3-16,-4 9 4 15,-6 3-2-15,-2 6-14 16,0 0-1-16,-5-6-12 15,2-6-15-15,6-9-33 16,1-11-15-16,8-10-18 16,4-2 3-16,5-8 33 15,5 0 9-15,4 0 24 16,0 5 11-16,-6 10 40 16,-3 9 17-16,-6 16 43 0,-5 6 13 15,-5 10-32-15,-3-2-17 16,-2 3 353-16</inkml:trace>
  <inkml:trace contextRef="#ctx0" brushRef="#br0" timeOffset="34749.2678">13193 8514 1377 0,'-40'7'238'0,"-23"4"-75"16,-8 40-22-16,9 22-18 16,21 48-21-16,9 13-9 15,30 6-16-15,15 1-9 16,21-25-27-16,14-12-3 0,11-31-10 16,3-19 89-16</inkml:trace>
  <inkml:trace contextRef="#ctx0" brushRef="#br0" timeOffset="36247.4935">13202 9147 1655 0,'15'0'352'0,"33"-2"-210"15,11 0-19-15,31-1-74 16,9-1-19-16,-6 3 35 16,-5 1 17-16</inkml:trace>
  <inkml:trace contextRef="#ctx0" brushRef="#br0" timeOffset="36786.8864">13835 8573 1578 0,'10'0'268'0,"11"-3"-163"16,0 5-45-16,-6 11-36 16,-4 5-4-16,-9 12-7 15,-2 4-4-15,-4 3-1 16,-2 5-4-16,5-7 0 16,1-2 0-16,11-10 1 15,2-9 0-15,13-11 4 16,3-6 0-16,3-16 0 15,3-2-1-15,-5-9-2 16,-5-1-3-16,-5-2-1 16,-6-2 1-16,-1 9-3 15,-6 2 6-15,-7 13 26 16,-3 9 15-16,-6 11 9 16,5 12-3-16,-6 9-25 15,10 9-14-15,3 1-8 0,-1 6 15 16,12 1-31-16,-6-11 407 15</inkml:trace>
  <inkml:trace contextRef="#ctx0" brushRef="#br0" timeOffset="37088.2388">14314 8821 1360 0,'-4'7'250'0,"-2"9"-33"16,-3 6-85-16,-3 1-46 15,8 0-17-15,-1-7-3 16,5-5-5-16,2-7-18 16,-1-4-5-16,4-13-11 15,-1-5-4-15,4-8-12 16,0-9-2-16,4 1-2 16,4 3-2-16,2 7-4 15,1 8-1-15,-4 11 8 16,-3 5 0-16,-2 13 7 15,-1 7 1-15,4 9-7 16,4 6-1-16,-3 4-4 16,1 0-1-16,-4-2 11 15,-4-7-76-15,-4-8-5 16</inkml:trace>
  <inkml:trace contextRef="#ctx0" brushRef="#br0" timeOffset="37234.8751">14343 8826 1632 0,'11'0'302'15,"17"4"-227"-15,8-1-33 16,9 2-43-16,2 1 114 16</inkml:trace>
  <inkml:trace contextRef="#ctx0" brushRef="#br0" timeOffset="37552.7873">14355 8410 1581 0,'7'-4'305'15,"2"-6"-124"-15,19 3-95 16,7 5-31-16,7 3-22 16,2 6-9-16,-17 6-15 15,-8 1-3-15,-24 4-3 16,-15 3-1-16,-7 2 1 0,-4 0-2 16,12-6 0-16,11-2 1 15,23-7-1-15,15 2 1 16,20-5-1-16,7-5 0 15,10 7-12-15,-6 0-40 16,-9 6-149-16</inkml:trace>
  <inkml:trace contextRef="#ctx0" brushRef="#br0" timeOffset="37938.9484">13905 9095 1383 0,'4'0'247'0,"13"-3"-29"0,12 0-37 15,23-1-53-15,14 4-11 16,16 5-38-16,4-1-12 15,3 5-28-15,-1-3 5 16,-6-5-61-16,-8 0 345 16</inkml:trace>
  <inkml:trace contextRef="#ctx0" brushRef="#br0" timeOffset="38283.1954">14149 9314 1412 0,'15'-8'195'0,"25"-4"-98"15,5 3-13-15,8 12 8 16,2 2-1-16,-7 15-20 15,-12 3-15-15,-25 10-16 16,-17 2-5-16,-29 6-10 16,-6 2-2-16,-16-6-12 15,9 2-3-15,18-15-2 0,9-6-3 16,29-9 9-16,9-7 10 16,17-1 13-16,6-2 2 15,9 4-9-15,0-3-9 16,4 6 18-16,0 4 171 15</inkml:trace>
  <inkml:trace contextRef="#ctx0" brushRef="#br0" timeOffset="39346.4131">14903 9186 1403 0,'6'-1'247'16,"12"0"-33"-16,11 1-34 16,22 2-54-16,10 2-32 15,19-1-47-15,-2-3 8 16</inkml:trace>
  <inkml:trace contextRef="#ctx0" brushRef="#br0" timeOffset="40085.3273">15874 9161 731 0,'2'-10'448'0,"2"-8"-167"15,-6-3-166-15,-14-4-16 16,-8 1-5-16,-15-1-22 16,-3 9-3-16,-2 13-30 15,2 9-11-15,13 17-24 16,9 3-5-16,10 7-6 16,8-5 1-16,7-3 3 15,6-6 0-15,10-10 1 16,8-3 2-16,3-12 2 15,0-4 0-15,-2-5 1 16,-8-2 1-16,-6 5 0 16,-9-5 2-16,-4 7-1 15,-2 3-2-15,1 11 4 16,-1 10 2-16,3 9 2 16,3 8 4-16,1 11 19 0,2 10 4 15,-3 12 10-15,-5 5 5 16,-11-4-8-16,-8-3 0 15,-15-21-2-15,-5-7-3 16,-8-17-15-16,4-13-4 16,6-8-9-16,3-12-23 15,16-6-49-15</inkml:trace>
  <inkml:trace contextRef="#ctx0" brushRef="#br0" timeOffset="40443.4557">16273 9059 1416 0,'-23'0'220'16,"-18"-4"-78"-16,9 8-84 15,8 3-27-15,10 7-31 16,9 7-3-16,8-2-2 16,6 6 5-16,17 3 7 15,2 2 10-15,2-1 18 0,-2-2 1 16,-19-5 6-16,-8-1 7 15,-19-4-2-15,-11-6 3 16,-4-7-7-16,-6-10-37 16,17-11-79-16</inkml:trace>
  <inkml:trace contextRef="#ctx0" brushRef="#br0" timeOffset="40634.2032">16455 9065 1660 0,'8'3'364'0,"5"10"-197"16,7 6-44-16,-9 6-74 15,-7 4-15-15,-2 7-10 16,-2-3-4-16,-7 6-7 16,3 3 7-16,-4-7-70 15,-3-5 326-15</inkml:trace>
  <inkml:trace contextRef="#ctx0" brushRef="#br0" timeOffset="40771.0404">16469 8801 1593 0,'4'-7'302'0,"5"-7"-144"15,-2 14-107-15,4 6-54 16</inkml:trace>
  <inkml:trace contextRef="#ctx0" brushRef="#br0" timeOffset="41023.3607">16602 9131 1471 0,'4'11'299'0,"7"13"23"16,-3 3-108-16,0-2-125 15,-8-3-34-15,-6-7-33 16,5-1-4-16,0-9-7 15,8-4-2-15,5-9-2 16,0-10-4-16,9-3-4 16,-1-2-2-16,7 5-1 15,3 6 0-15,-3 5 8 16,1 8 8-16,-7 10 14 16,-6 9 6-16,-6 8-3 15,-9 0-4-15,-2 5-4 16,-3-3 31-16</inkml:trace>
  <inkml:trace contextRef="#ctx0" brushRef="#br0" timeOffset="41457.2003">17063 9168 1507 0,'-1'10'227'0,"-7"12"-127"16,-1 4-29-16,15 14 15 15,-2 1-18-15,7 2-3 16,2-3 1-16,3-13-20 15,6-10-7-15,9-17-13 16,8-9-5-16,5-20-6 16,-2-9-3-16,-8-11-4 15,-10-5-6-15,-17-10-9 16,-11-8-4-16,-25-15-2 16,-15-8 1-16,-10 17 51 15,-4 10 9-15,1 39 30 16,7 20 6-16,11 27-40 15,7 12-6-15,26 21-35 16,10 5-3-16,28 3-2 16,10-4 10-16,19-10 42 0,10-3-276 15</inkml:trace>
  <inkml:trace contextRef="#ctx0" brushRef="#br0" timeOffset="41791.4076">17612 9276 1476 0,'-3'-1'298'0,"-7"1"6"16,4 1-103-16,4 0-122 15,2-1-28-15,0 0-157 0</inkml:trace>
  <inkml:trace contextRef="#ctx0" brushRef="#br0" timeOffset="42360.0035">18193 9354 894 0,'9'-2'355'0,"8"-6"-190"16,-2-2-66-16,-5-7 10 15,-4-1 11-15,-7-2-15 16,-5-1-1-16,-12-1-36 16,-7-3-15-16,-11-1-13 15,-2 6-6-15,-3 10-17 16,8 9-7-16,11 12-17 16,-6 5-5-16,12 10 1 15,0-1 2-15,15 5 5 16,8 1 2-16,12-8 7 15,2 0 7-15,5-15 9 0,8-4 4 16,1-12 0-16,5-9-4 16,-3-9-7-16,-6-6-7 15,-4-6-15-15,-5-1-5 16,-12-14-2-16,0-3 1 16,-6-17 12-16,-3-8 17 15,-1 1 36-15,-5 5 10 16,3 32 7-16,-3 14-20 15,7 31-36-15,0 18-11 0,-2 28-7 16,0 24 5-16,-1 20 10 16,-2 6 7-16,5 2 9 15,-2-3 1-15,-4-10-5 16,1-6 15-16,-2-19 335 16</inkml:trace>
  <inkml:trace contextRef="#ctx0" brushRef="#br0" timeOffset="45815.1046">10881 10430 1382 0,'-18'-2'201'0,"-18"-13"-99"15,7-12-16-15,20-15-24 16,11-7-13-16,26 5-43 16,13 5 10-16,20 25 21 15,6 12 11-15,4 31 30 16,-10 15 2-16,-24 25 19 0,-17 9 5 15,-45 2-22-15,-18-1-14 16,-25-11-35-16,-4-8-14 16,3-17-11-16,12-11-13 15,22-24-20-15,6-15-7 16,23-16-11-16,6-9 6 16,11-3 10-16,10 4 13 15,12 8 28-15,9 11 17 16,4 12 27-16,-2 9 3 0,-6 16-5 15,-10 3-6-15,-7 6-6 16,3 6-6-16,0-12-529 16</inkml:trace>
  <inkml:trace contextRef="#ctx0" brushRef="#br0">12026 10128 1463 0,'-1'5'257'16,"-3"4"-39"-16,-4 29-83 15,0 8-36-15,-1 24-41 16,3 13-23-16,5-5-25 16,1-8-2-16,5-22-17 15,3-18-31-15,6-18-57 16,2-11-30-16,6-16-27 15,5-7 37-15,3-11 47 16,2-3 30-16,-2 2 60 16,-3 1 32-16,-13 9 53 15,-7 4 43-15,-13 14-2 16,-12 9-10-16,-9 13-65 16,-10 6-28-16,-1 2-28 0,5-2-8 15,12-3-7-15,14-2-2 16,17-7-1-16,11-1-1 15</inkml:trace>
  <inkml:trace contextRef="#ctx0" brushRef="#br0" timeOffset="46728.1333">11641 10797 1096 0,'8'-3'380'0,"17"-4"-176"15,19 3-14-15,24-2-22 16,15 5-4-16,28 1-33 16,5 4-27-16,5 6-43 15,-2-5-22-15,-6 1-23 0,-8-6-13 16,-15-4-179-16</inkml:trace>
  <inkml:trace contextRef="#ctx0" brushRef="#br0" timeOffset="47232.4168">11660 11155 1292 0,'13'-11'248'0,"22"-11"-90"15,7-2 0-15,8 10-9 16,2 7-7-16,-7 11-53 16,-7 13-32-16,-21 12-12 15,-13 5-6-15,-25 10-10 16,-14-5-2-16,-9 4-17 0,-1-4-8 16,1-8-37-16,4-3-24 15,9-15-61-15,1-9-17 16,16-12 36-16,14-6 18 15,14-10 52-15,12 0 35 16,13 4 39-16,0 4 18 16,11 10 32-16,4 10 5 0,-5 7-22 15,0 5-15-15,-14 7-13 16,-7-2 62-16</inkml:trace>
  <inkml:trace contextRef="#ctx0" brushRef="#br0" timeOffset="47771.5793">12120 11181 1426 0,'14'-2'280'0,"6"-2"-29"15,5 11-80-15,-1 5-23 16,-6 10-75-16,-4 6-9 16,-16 3-24-16,-6 0-5 15,-7-3-15-15,-1-5-7 16,2-13-4-16,7-5-1 15,5-17-14-15,4-8-7 16,11-12-15-16,6-3-2 0,11 0 7 16,1 5 7-1,4 12 8-15,-5 5 5 0,-5 15 14 16,-5 8 5-16,-9 10 5 16,-2 6-1-16,-8-2-10 15,-2 1-1-15,-4-7-5 16,-2-7 1-16,7-10-15 15,4-8-4-15,10-11-12 16,4-7-4-16,5-9 10 16,1 1 2-16,3 4 7 15,1 3 3-15,0 21 10 16,-2 8 8-16,-8 14 10 16,-2 10 6-16,-8 10-3 15,-3 7-6-15,-4 8 36 16,-3-4 165-16</inkml:trace>
  <inkml:trace contextRef="#ctx0" brushRef="#br0" timeOffset="48122.0718">12130 10497 1754 0,'18'13'419'0,"25"17"-253"16,12 6-49-16,9-4-23 15</inkml:trace>
  <inkml:trace contextRef="#ctx0" brushRef="#br0" timeOffset="70464.6597">18562 8542 1614 0,'18'4'325'16,"19"9"-154"-16,30 38-47 15,8 18-8-15,1 48-7 16,-19 10-16-16,-47 18-35 16,-33 2-11-16,-48-19-18 15,-11-7-17-15</inkml:trace>
  <inkml:trace contextRef="#ctx0" brushRef="#br0" timeOffset="71497.3153">1820 12243 1462 0,'6'-1'262'0,"4"-1"-47"16,2 29-61-16,1 21-9 16,-1 37-33-16,3 24-20 0,-7 21-28 15,-3 5-20-15,1-12-25 16,-1-17-42-16,2-32-53 16,4-22-33-16</inkml:trace>
  <inkml:trace contextRef="#ctx0" brushRef="#br0" timeOffset="71741.6649">2310 12423 1365 0,'2'-11'254'0,"1"-12"-34"16,-3 14-28-16,-16 15-63 15,-8 13-17-15,-16 18-45 16,-9 8-10-16,-13 4-27 15,2 7-11-15,9-1-11 16,7-3-3-16,29-3-5 16,6-6 0-16,23-4 16 0,16-2 6 15,13-5 10-15,9 0 1 16,8-7-10-16,1-5 11 16,7-10 328-16</inkml:trace>
  <inkml:trace contextRef="#ctx0" brushRef="#br0" timeOffset="72096.1952">2561 13030 1515 0,'13'7'281'15,"8"6"-58"-15,12-2-108 16,0-3-21-16,3-6-45 16,-4-4-16-16,-8-20-14 15,-4-2-2-15,-11-11 0 16,-6-5-2-16,-14 2-2 16,-8 1-1-16,-17 0-4 15,-5 8-3-15,3 20-7 16,5 10-6-16,8 29-3 15,5 10 0-15,12 20 5 0,3 5 8 16,16 8 11 0,5-1 5-16,5-4 3 0,0-1-3 15,4-14 12-15,2-6-21 16</inkml:trace>
  <inkml:trace contextRef="#ctx0" brushRef="#br0" timeOffset="72500.6356">3271 12776 1201 0,'1'-5'340'0,"4"1"-83"15,-5 6-7-15,-7 19-57 16,-6 10-23-16,-18 15-59 16,-5 5-22-16,-7-5-44 15,2-7-13-15,5-17-20 16,4-12-8-16,0-20-7 15,3-6-7-15,5-14-6 16,10-1-3-16,14-1 5 0,9-1 2 16,10 9 5-16,3 6 3 15,5 18 13-15,1 11 10 16,8 18 10-16,-1 9 0 16,7 10 10-16,1 0 39 15</inkml:trace>
  <inkml:trace contextRef="#ctx0" brushRef="#br0" timeOffset="72939.9207">3515 12732 1239 0,'7'5'289'0,"13"3"-124"0,3-1-31 16,10-4-33-16,7 0-13 15,0-6-29-15,-2-1-10 16,-14-4-21-16,-10-4-9 16,-12 2 0-16,-3-2-2 15,-13 4-6-15,-6 2-6 16,-11 6-6-16,-4 10-3 16,0 6-5-16,13 3 0 15,9 14-1-15,2 2 0 16,12 6 4-16,5 5 2 15,14-6 3-15,7-5-1 0,14-12 5 16,-4-5-29-16,6-9-85 16</inkml:trace>
  <inkml:trace contextRef="#ctx0" brushRef="#br0" timeOffset="73195.7694">4123 12820 1512 0,'-1'7'294'0,"-7"12"-31"15,-5 9-63-15,-5 10-98 16,-8 1-30-16,0-2-36 16,-4-9-13-16,-6-13-12 15,5-9-1-15,1-14-5 16,3-7-5-16,15-10-13 16,5-2-6-16,14-7-3 15,7 2 0-15,13 5 9 16,7 9 5-16,-2 18 6 15,1 7 5-15,-5 19 7 0,-5 8 1 16,-8 6 0-16,-6-1 23 16,3-1-48-16</inkml:trace>
  <inkml:trace contextRef="#ctx0" brushRef="#br0" timeOffset="73314.4458">3987 12543 1679 0,'-1'5'312'0,"2"11"-335"16</inkml:trace>
  <inkml:trace contextRef="#ctx0" brushRef="#br0" timeOffset="73668.8606">4354 12777 1503 0,'1'-3'263'15,"-2"4"-72"-15,1 13-25 16,-2 23-29-16,2 20-24 16,5 23-28-16,-2 6-17 0,11 11-29 15,-10-7-7-15,3-7-31 16,2-8-44-1,-1-24-86-15,2-20-54 0</inkml:trace>
  <inkml:trace contextRef="#ctx0" brushRef="#br0" timeOffset="73811.4138">4342 13077 1598 0,'13'1'288'0,"24"3"-172"15,8-1-68-15,9-3-40 16,5-2-41-16,-4-3-186 16</inkml:trace>
  <inkml:trace contextRef="#ctx0" brushRef="#br0" timeOffset="74103.2739">4879 12830 1448 0,'-4'-11'262'0,"-15"-12"-18"0,1 8-22 16,-10 8-77-16,-1 6-40 15,4 11-58-15,2 4-21 16,12 7-21-16,6 2-5 16,8-4-4-16,10 1-1 15,6-6-4-15,5-5-16 0,5-4-31 16,-4-5-13-16,-6-5-46 16,-7 0 4-16,-18 1 40 15,-10 1 13-15,-18 7 56 16,-1 7 20-16,1 7 49 15,8 2 27-15,14 6 17 16,9 0 0-16,6-2-39 16,17 2-21-16,17-3-21 15,11-8-9-15,14-1 4 16,-5-7 347-16</inkml:trace>
  <inkml:trace contextRef="#ctx0" brushRef="#br0" timeOffset="74783.082">5818 12820 1429 0,'17'1'186'0,"21"0"-106"15,6 3-33-15,1-4-19 16,0 0 3-16,-1-5-7 15,-6-2 2-15,-13-1-2 16,-9 1-6-16,-25 7-31 16,-10 4-6-16,-17 6-7 15,-8 6 1-15,-2 1 24 16,6 4 2-16,12 3 5 16,5 3 10-16,19 6 30 15,4 1 14-15,10-3 14 16,11-5-1-16,5-8-10 15,5-3-8-15,4-10-16 16,-1-5-7-16,-1-8-13 16,-5-9-5-16,-5-6-3 0,-3-3-1 15,-7-7-3-15,0 8-3 16,-2 6-3-16,-1 8-2 16,0 18-2-16,-2 8 11 15,-2 12 12-15,-5 6 4 16,-2 0 3-16,-1-3-9 15,1-6-9-15,1-6-2 16,2-19 0-16,4-4-1 16,1-16-1-16,2-5-1 0,4-2-2 15,3-2 0-15,4 5-2 16,5 8 16-16,1 15 21 16,-3 7 11-16,-5 18 13 15,-8 7-13-15,-4 10-22 16,-2 4 5-16,1 0 299 15</inkml:trace>
  <inkml:trace contextRef="#ctx0" brushRef="#br0" timeOffset="75256.5721">7402 12811 1614 0,'-7'24'268'16,"0"31"-212"-16,7 10-23 0,10-4 15 15,13-5 24-15,6-19 31 16,8-15 2-16,14-22-22 16,1-15-24-16,9-19-30 15,1-16-10-15,-11-25-12 16,-10-7-1-16,-27-11-5 15,-14 4-6-15,-30 0-4 16,-18-1-3-16,-18 14 1 16,-5 16 6-16,11 44 16 15,5 25 4-15,20 36 5 16,10 14-4-16,22 8-14 16,17 0 9-16,37-7-35 15,12-8 397-15</inkml:trace>
  <inkml:trace contextRef="#ctx0" brushRef="#br0" timeOffset="75605.7413">8017 12759 1425 0,'-17'0'223'15,"-9"3"-72"-15,4 10-18 0,9 8-64 16,14 5-22-16,13 4-30 16,7-1-3-16,9-5-4 15,2-8-1-15,-1-6-1 16,-4-9 1-16,-12-8 5 16,-8 0 0-16,-16-7-9 15,-7 4-3-15,-15 6-6 16,-5 3-3-16,-6 8 6 15,3 8 14-15,13 13 29 16,5-1 9-16,18 2 8 16,6-2-11-16,15-8-28 15,11 4-6-15,12-8 1 16,5 1-24-16,5-9-266 16</inkml:trace>
  <inkml:trace contextRef="#ctx0" brushRef="#br0" timeOffset="76034.9671">8303 12784 1230 0,'7'0'281'16,"-1"1"-138"-16,9 5-42 15,15 3-2-15,-6-2-16 0,6-1-30 16,0-3-8-16,-7-1-21 15,-4-2-3-15,-10 0-45 16,-9-2-25-16,-16 0-19 16,-5 2-7-16,-9 7 35 15,1 8 24-15,4 7 34 16,3 7 12-16,10 7 23 16,9 2 15-16,9 1 6 15,9-2 1-15,11-6 2 16,0-9-9-16,9-10-18 15,0-6-6-15,-1-9-15 16,0-12-6-16,-3-11-11 16,0-7-2-16,-7-14-3 15,-1 0-1-15,-10 1 2 16,-7 4-2-16,-8 15 13 16,-3 13 2-16,-4 21 1 15,2 14 0-15,0 23-16 16,2 3 8-16,5 7-19 0,4 5 373 15</inkml:trace>
  <inkml:trace contextRef="#ctx0" brushRef="#br0" timeOffset="76336.3199">8898 12782 1616 0,'8'14'335'15,"5"9"-168"-15,0 22-61 16,0 2-28-16,-1 5-21 15,-3-4-3-15,-3-13-21 16,1-6-7-16,0-18-42 16,1-7-42-16,5-15-135 15,4-8-111-15</inkml:trace>
  <inkml:trace contextRef="#ctx0" brushRef="#br0" timeOffset="76475.2469">9160 12833 811 0,'-13'3'539'16,"-18"10"-283"-16,-6 5-61 15,0 8-49-15,7 0-45 16,18 1-72-16,9-2-10 16,19-7-11-16,10 0-2 15,13-11 1-15,1-3-29 16,-2-5-244-16</inkml:trace>
  <inkml:trace contextRef="#ctx0" brushRef="#br0" timeOffset="76738.8103">9306 12829 1082 0,'6'-2'429'0,"10"3"-154"16,-4 9-15-16,-2 19-88 16,-2 5-46-16,-8 7-54 15,1-1-22-15,-3-7-18 16,-4-6-8-16,4-19-9 16,2-2-1-16,2-12-9 15,3-12-1-15,9-4-7 16,1-9-1-16,4-5-1 15,10 7 0-15,-4 8 4 16,3 9 1-16,-2 18 6 16,-9 9 5-16,-6 16 9 15,-4-1 0-15,-1 9-5 16,-4-3-3-16,-2-3-3 16,0-2-29-16</inkml:trace>
  <inkml:trace contextRef="#ctx0" brushRef="#br0" timeOffset="76880.6403">9434 12539 2013 0,'3'8'526'16,"6"12"-413"-16,1 2-46 0,2 11 271 15</inkml:trace>
  <inkml:trace contextRef="#ctx0" brushRef="#br0" timeOffset="77398.1939">10493 12547 1558 0,'8'-26'269'16,"22"-32"-134"-16,12 10-14 15,21 30-50-15,1 17-3 0,-2 42-11 16,-4 20-6-16,-14 25 19 16,-7 6 9-16,-19 16-3 15,-10-1-5-15,-8-9-33 16,-4-11-14-16,-2-34-14 15,5-13-2-15,1-26-2 16,2-8-6-16,-2-23-18 16,-2-10-13-16,-11-12-33 15,-7-13-13-15,-7-1 7 16,-6 3 10-16,-7 18 24 16,0 19 23-16,-9 28 9 15,-3 12 3-15,8 9 9 16,3-6-33-16</inkml:trace>
  <inkml:trace contextRef="#ctx0" brushRef="#br0" timeOffset="77673.7264">11141 12811 1677 0,'-3'2'367'16,"-4"8"-197"-16,0 5-36 0,-1 14-58 16,4 7-11-1,6 8-17-15,5-3-4 0,10-6-10 16,5-5-12-16,5-13-10 16,4 0-3-16,-2-10-1 15,-4-6-1-15,-4-6-40 16,-3-9-6-16,-4-7-82 15,-4-8-46-15,-6-10-232 16</inkml:trace>
  <inkml:trace contextRef="#ctx0" brushRef="#br0" timeOffset="77766.5817">11281 12620 1249 0,'-2'-13'333'0,"2"-9"-70"16,0 7-25-16,4 10-129 15,9 11-22-15,0 9 344 16</inkml:trace>
  <inkml:trace contextRef="#ctx0" brushRef="#br0" timeOffset="78134.3774">11718 12856 1358 0,'-13'-11'238'0,"-13"-6"-79"15,-8 4-5-15,-4 13-62 16,5 7-34-16,5 16-41 15,5 5-5-15,15 9 1 16,5 4 2-16,12-1 9 16,7-5-1-16,6-13 4 15,3-5 4-15,-4-14 3 16,-2-1 0-16,-8-2-7 16,-5-5-4-16,-11-5-2 15,-4-3-1-15</inkml:trace>
  <inkml:trace contextRef="#ctx0" brushRef="#br0" timeOffset="78465.3824">11781 12843 1421 0,'17'6'239'0,"7"1"-60"16,2 10-52-16,-1 11-10 15,-10 6 2-15,-6 2-5 0,-8-1-24 16,-1-9-15-16,0-11-46 16,2-2-12-16,3-12-9 15,2-1-2-15,3-13-2 16,2-9 0-16,2-13-3 16,3-9 0-16,6 2-1 15,3 9-1-15,4 13 1 16,3 14 19-16,-10 18 46 15,-4 10 19-15,-7 21 38 16,-8 0-6-16,0 8-31 16,-1-3-17-16,0-8-25 15,1-3-31-15,-1-11 44 16</inkml:trace>
  <inkml:trace contextRef="#ctx0" brushRef="#br0" timeOffset="215018.7382">12500 12615 169 0,'9'10'72'0</inkml:trace>
  <inkml:trace contextRef="#ctx0" brushRef="#br0" timeOffset="215675.1152">12803 13234 1487 0,'-2'21'250'0,"-10"23"-87"16,-1 7-24-16,-4-6-67 15,-2-6-62-15</inkml:trace>
  <inkml:trace contextRef="#ctx0" brushRef="#br0" timeOffset="216143.5994">13601 12827 1247 0,'-1'14'293'15,"-6"20"-126"-15,-8 7 17 0,-16 2-57 16,-5 2-35-16,-3-8-26 16,-4-8-41-16,5-13-12 15,2-8-1-15,6-15-7 16,6-1-5-16,9-15-12 15,3-7-12-15,9-7-14 16,5-6-3-16,11 5 10 16,7 4 8-16,8 18 16 15,2 9 11-15,8 23 16 16,0 14 12-16,1 20 14 16,-5 2-10-16,1 4-9 15,-5-6-45-15</inkml:trace>
  <inkml:trace contextRef="#ctx0" brushRef="#br0" timeOffset="216580.8623">14054 12903 1455 0,'-15'-10'233'0,"-21"-10"-71"15,-3 3-23-15,-4 9-66 16,2 8-26-16,6 19-34 16,3 5-10-16,15 16-10 15,4-1-2-15,13 3 1 16,7-1 3-16,9-8 0 15,5-6 2-15,9-15 1 16,2-4 1-16,0-12 0 16,1-2 1-16,-10-3 1 15,-7-4 3-15,-13-2 3 16,-4 0-1-16,-12 1 3 16,-3 6-2-16,-1 14 2 15,2 8 2-15,5 16 1 16,3 8 0-16,4 10-3 15,3 12-4-15,4 8-2 16,5-1-1-16,3-8-18 16,5-7-64-16</inkml:trace>
  <inkml:trace contextRef="#ctx0" brushRef="#br0" timeOffset="217233.253">14355 12934 1391 0,'-11'-3'228'0,"-16"-9"-72"16,-2 5-21-16,6 5-59 15,-1 3-28-15,6 13-37 16,-1-3-7-16,0 11-6 16,9 5-2-16,8 0-3 15,2 1 0-15,15-3 2 16,1-6 0-16,7-8 5 16,10-1 0-16,6-10 2 15,3-7 0-15,2-11-6 16,-5 0-4-16,-10-4 1 15,-9-3 3-15,-13 2 11 16,-9-4 13-16,-12 5 14 16,-2 6 2-1,-2 10 4-15,3 8-11 0,7 7-19 16,3 5-6-16,7 2-5 16,9 1 1-16,9 4 1 15,6 1 3-15,6 1-1 16,1 0 0-16,1-8 1 15,-1-3 4-15,-6-8 3 16,-3-6 2-16,-4-4 0 16,-1-5-1-16,-1-6-3 15,-3-1-9-15,-6-12-34 16,-9-1-29-16,-5-6-66 16,-8-5-25-16,-4 1-17 15,-7-3 28-15,2 4 59 0,-1 0 13 16,8 12 67-16,6 1 43 15,4 11 46-15,4 4 22 16,1 5 47-16,2 4 5 0,1 4-57 16,-3-1-30-16,0 0-1 15,5 22 387-15</inkml:trace>
  <inkml:trace contextRef="#ctx0" brushRef="#br0" timeOffset="217686.262">15329 12822 1446 0,'14'11'223'0,"9"4"-36"15,-4 21-126-15,-2 6-2 16,-15-1-14-16,-2-1-12 0,-8-13-2 15,-3-7-1-15,6-9-3 16,1-9-5-16,6-12-5 16,7-9-4-16,8-12-9 15,6 1-5-15,10-5-3 16,5 9 0-16,2 8-2 16,-1 9 8-16,-9 17 28 15,-12 7 15-15,-6 19 27 16,-9 4 1-16,-9 3-21 15,3 6-12-15,1-9 94 16</inkml:trace>
  <inkml:trace contextRef="#ctx0" brushRef="#br0" timeOffset="218045.5447">16439 12632 1556 0,'4'-1'251'0,"2"11"-126"16,-1 18-32-16,-5 35-33 16,0 26 0-16,-5 25-16 15,1 8-7-15,0 5-5 16,-3-8-2-16,6-15-44 15,-1-14-29-15,2-32-81 16</inkml:trace>
  <inkml:trace contextRef="#ctx0" brushRef="#br0" timeOffset="218201.7715">16476 13094 1549 0,'14'1'224'16,"22"3"-180"-16,4-3-22 16,8 0-32-16,0 2-57 15</inkml:trace>
  <inkml:trace contextRef="#ctx0" brushRef="#br0" timeOffset="218545.1579">17060 12748 1592 0,'-17'0'294'0,"-21"0"-164"15,0 5-46-15,2 8-41 16,6 3-18-16,17 3-22 16,9 1-3-16,17 2-5 15,11-1 2-15,14-6 4 16,0-4 1-16,1-6-25 15,-5-3-16-15,-14-3-14 16,-5-6-3-16,-17-2 21 16,-5 0 16-16,-12 1 19 15,-4 8 8-15,-13 2 25 16,-6 6 12-16,5 12 12 16,4 3-4-16,21 8-24 0,12 0-16 15,18-1-14-15,14-1-1 16,11-7-76-16,4-5-63 15</inkml:trace>
  <inkml:trace contextRef="#ctx0" brushRef="#br0" timeOffset="218880.7332">17342 12745 1187 0,'-1'2'283'0,"5"2"-181"16,11 1-9-16,20 0-11 15,5 2-22-15,7-6-33 16,-2 1-10-16,-5-3-12 16,-7-3-2-16,-11-2-41 15,-7 0 0-15,-14 3-1 16,-9 0 1-16,-16 5 45 15,-7 1 18-15,-2 5 21 16,1 4 12-16,6 5-3 16,7 3-17-16,8 7-26 15,11 3-7-15,12 8-8 16,9 1 0-16,3-5 4 16,2-1-23-16,-1-12-61 15,0-4-25-15</inkml:trace>
  <inkml:trace contextRef="#ctx0" brushRef="#br0" timeOffset="219133.6232">17961 12947 1210 0,'-2'3'324'0,"-7"9"-103"16,-8 3-18-16,-10 7-73 16,-7-1-14-16,-9-2-46 15,4 1-18-15,4-12-23 16,2-10-8-16,11-15-12 15,6-4-6-15,12-10-12 0,5 0-6 16,15 1-5-16,5-6 0 16,7 13 4-16,6 10 5 15,5 17 1-15,-3 16 2 0,-4 13 5 16,-3 8 0-16,-9 4 27 16,-2-2 399-16</inkml:trace>
  <inkml:trace contextRef="#ctx0" brushRef="#br0" timeOffset="219711.5657">18092 12785 1407 0,'13'-1'226'0,"8"-2"-55"16,12 3-101-16,11 1-15 15,2-2-36-15,0-2-12 16,-4-4-3-16,-11 1 1 15,-16-1 1-15,-11 3 0 16,-19 2-3-16,-8 2-1 16,-12 8-1-16,-5 1 5 15,6 8 9-15,6 3 2 16,12 5-3-16,9 7-5 16,12 3-9-16,10 4-1 0,14-5 1 15,7-2 0-15,13-9 2 16,2-5 1-16,2-14-8 15,-3-3-13-15,-4-12-17 16,-4-7-5-16,-6-8 8 16,-4-4 14-16,-12-3 27 15,-8 0 21-15,-13 6 36 16,-9 1 18-16,-16 7 27 16,-5 4-2-16,-2 8-28 15,4 4-21-15,11 14-34 16,5 5-17-16,8 12-15 15,3 5-2-15,12 5-2 16,2 0 2-16,11-6-17 16,2-4-19-16,6-13-42 15,1-8-33-15</inkml:trace>
  <inkml:trace contextRef="#ctx0" brushRef="#br0" timeOffset="219821.1197">18733 12608 1586 0,'-8'-12'324'0,"-1"-3"-110"0,4 12-124 16,3-1-58-16</inkml:trace>
  <inkml:trace contextRef="#ctx0" brushRef="#br0" timeOffset="220305.4329">18997 12829 1396 0,'3'6'180'0,"0"4"-120"16,2 14-48-16,-4 9 4 16,0 9 20-16,-7-5 12 15,-3-1 11-15,0-9 6 16,-2-14-14-16,9 1-11 15,1-18-17-15,1-3-5 16,-2-19-5-16,2-6-4 16,8-11-6-16,3-3-1 0,13 1-4 15,4 5-3-15,7 12 15 16,0 8 4-16,-3 16 10 16,-6 9 5-16,-11 19-10 15,-5 7-4-15,-1 16-6 16,-4-1 0-16,0 3-42 15,1-8 28-15</inkml:trace>
  <inkml:trace contextRef="#ctx0" brushRef="#br0" timeOffset="220446.0248">19417 12760 1476 0,'1'5'272'0,"0"4"-1"15,3 21-168-15,-3 12-20 16,3 13-41-16,3 3-5 16,-4-6 97-16</inkml:trace>
  <inkml:trace contextRef="#ctx0" brushRef="#br0" timeOffset="220789.4398">19814 12813 1425 0,'-11'-7'234'15,"-6"-2"-60"-15,-6 9-82 16,-4 0-30-16,0 15-40 16,-1 2-8-16,10 15-4 15,4 6 0-15,13 6-1 16,3-3-2-16,8-11-2 16,5-5 0-16,0-15-1 15,1-3 1-15,2-7 1 16,-5-9-10-16,-2-6-19 15,-8 0-8-15,-10-8-72 16</inkml:trace>
  <inkml:trace contextRef="#ctx0" brushRef="#br0" timeOffset="221086.5619">19927 12882 1457 0,'13'11'248'0,"8"10"-30"16,-6 5-45-16,-3 6-47 15,-10-3-18-15,0 0-48 16,-1-5-18-16,4-8-24 16,0 1-7-16,2-13-6 15,3-6-5-15,3-13-6 16,4-9-7-16,8-4-4 16,3-3 0-16,5 1 4 15,-2 4 5-15,-2 12 5 16,-2 12 5-16,-10 12 16 15,-5 9 9-15,-9 12 13 16,-3 9 1-16,-7 3-12 16,0 1-7-16,0-4 7 15,2-8 338-15</inkml:trace>
  <inkml:trace contextRef="#ctx0" brushRef="#br0" timeOffset="221492.4001">21162 12731 1482 0,'10'6'293'15,"8"4"-15"-15,20 19-117 16,14 10-46-16,8 15-66 16,-1 5-22-16,-17-5-15 15,-7-1-3-15,-17-17-1 16,-4-9-18-16,-1-11-55 16,-6-15 3-16</inkml:trace>
  <inkml:trace contextRef="#ctx0" brushRef="#br0" timeOffset="221648.7221">21537 12798 1655 0,'-13'5'386'15,"-15"6"-156"-15,-5 9-64 16,1 12-89-16,-9 4-29 16,-10 11-27-16,-2-1-8 0,-4-9-8 15,12-1 6-15,19-11-2 16,11-4-151-16</inkml:trace>
  <inkml:trace contextRef="#ctx0" brushRef="#br0" timeOffset="223445.0672">2012 14421 1356 0,'2'3'220'16,"4"0"-89"-16,10 2-37 15,7-1-14-15,15-4-7 16,6-6-14-16,16-7-27 0,-1-6-8 16,-1 1-12-16,-7-1-1 15,-18 5-2-15,-12 5-1 16,-24 5-5-16,-9 7-3 16,-22 13-2-16,-4 8-2 15,-1 16 10-15,0 3 5 16,18 5 0-16,8-2-1 15,20-4-10-15,14-7-3 16,20-10-16-16,11-3-51 0,13-14-234 16</inkml:trace>
  <inkml:trace contextRef="#ctx0" brushRef="#br0" timeOffset="223874.6368">2785 14584 1075 0,'-3'-9'406'0,"-7"-10"-169"15,-5-3-42-15,-12-1-53 16,-5 5-24-16,-1 0-56 16,1 5-18-16,3 11-24 15,7 5-13-15,1 14-13 16,2 7-4-16,17 7-5 16,2 4 2-16,17 2 3 15,3-7 4-15,4-9 3 16,7-6 1-16,3-17 4 15,3-1 2-15,-2-10 4 16,-7-7 2-16,-8-8-1 16,-4-2 0-16,-13-7-2 0,-3 8 0 15,-6 7-2-15,-3 4-2 16,-1 18-8-16,1 1-6 16,1 14-3-16,4 6-1 15,8-1 3-15,5 8 3 16,13-1 4-16,5 0 2 15,9-1 2-15,4-6 2 16,-1-7 9-16,-3-7 11 16,-6-11 35-16,-3-6 4 0,-9-10 9 15,-4-4-7-15,-8-4-30 16,-8-3-3-16,-5 3-34 16,-2 3 372-16</inkml:trace>
  <inkml:trace contextRef="#ctx0" brushRef="#br0" timeOffset="224455.4767">4153 14336 1008 0,'-20'-2'408'0,"-6"0"-250"16,-8 6-67-16,7 4-7 16,4 8-45-16,0 3-22 15,19 7-17-15,4 1-3 16,23-1-4-16,3-3 1 0,10-9 4 15,4-4 2-15,-10-6 3 16,-2-4 1-16,-18 0-1 16,-9-2-3-16,-14 4-4 15,-12 5-1-15,-11 0 0 16,1 8 5-16,8-1 24 16,5 3 15-16,16 0 4 15,7 4-1-15,19 2-28 16,12-3-11-16,13 1-2 15,2-6 10-15,5-10-66 16,1-3-159-16</inkml:trace>
  <inkml:trace contextRef="#ctx0" brushRef="#br0" timeOffset="224752.4188">4358 14178 1502 0,'24'-16'259'0,"10"-20"-94"15,10 21-70-15,-1 12-34 16,-3 15-26-16,-1 15 0 16,-3 20 18-16,-5 10 11 15,-11 22-3-15,-5 6-8 16,-9 2-18-16,-1-8-10 16,-3-22-7-16,3-10-2 15,0-21-1-15,0-10 1 0,-1-16-7 16,-3-11-8-16,-2-19-11 15,-5-4-14-15,-9-15-27 16,-6-1 3-16,-3 6 8 16,-2 8 9-16,2 28 35 15,4 18 8-15,-8 30 2 16,1 7 1-16,3 7 12 16,3-7-27-16</inkml:trace>
  <inkml:trace contextRef="#ctx0" brushRef="#br0" timeOffset="225049.2883">5021 14411 1356 0,'9'14'220'0,"5"20"-69"0,-1 9-9 15,-19 3 22-15,-10-1-16 16,-3-7-46-16,-6-3-23 15,0-11-40-15,6-5-9 16,-7-15-24-16,0-9-19 16,5-15-40-16,-3-10-21 15,15-13-15-15,8-1 5 16,20 6 33-16,5 2 13 16,8 16 38-16,5 13 18 0,-5 17 25 15,-2 15 19-15,-2 18 2 16,-5 3-7-16,-4 3 24 15,6 0 353-15</inkml:trace>
  <inkml:trace contextRef="#ctx0" brushRef="#br0" timeOffset="225783.2949">5237 14395 1292 0,'4'5'239'0,"7"4"-121"16,21 9-67-16,7-1 6 0,13-3-7 16,6-4-3-16,-4-10-6 15,-5-5-5-15,-15-7-15 16,-10 5-5-16,-20 3-8 15,-8 4-3-15,-13 7-5 16,-10 0 0-16,-11 3-3 16,0 3-1-16,6 7-1 15,8 3-1-15,16 5-2 16,3 1 2-16,15 3 6 16,4-2 5-16,8-2 8 15,8-4 4-15,-2-11 4 16,-1-6 1-16,6-12 1 15,-6-5-3-15,-1-13-4 16,-2-2-3-16,-7-8-7 16,-3-3-2-16,-1 4-4 15,-3 0 0-15,0 14-3 16,2 11-3-16,-5 12 8 16,-1 15 8-16,-7 6 11 15,-3 8 7-15,-2-2-4 0,-2-9-5 16,6-8-2-16,0-9 1 15,6-11 0-15,7-3-1 16,4-12-4-16,4-3-4 16,4 0-6-16,0 0-1 15,-1 5-3-15,-2 6-2 0,-5 13-1 16,-4 6 0-16,1 18 1 16,-2 8 2-16,-2 2-5 15,0 0 109-15</inkml:trace>
  <inkml:trace contextRef="#ctx0" brushRef="#br0" timeOffset="226095.6767">6046 14587 1579 0,'2'9'273'0,"9"6"-133"15,7 5-72-15,7-1 20 16,5-6-4-16,4-1-20 15,-5-6-11-15,0-9-22 16,-2-5-7-16,-8-11-10 16,-3-1-2-16,-14-6-10 15,-5 2-4-15,-16 0-15 16,-11-2-5-16,-10 7-17 0,-4 1-3 16,1 16 6-16,8 11 3 15,13 16 14-15,2 6 6 16,10 10 9-16,5 1 6 15,5 9 10-15,9 4 4 16,8 4 1-16,2 0-1 16,5-6-2-16,-5-8 0 15,-2-16 259-15</inkml:trace>
  <inkml:trace contextRef="#ctx0" brushRef="#br0" timeOffset="226283.3924">6434 14372 1565 0,'4'20'301'16,"-2"16"-132"-16,7 18-47 16,-7-2-27-16,5 1-37 15,-2-3-10-15,-2-9-35 16,-1-4 248-16</inkml:trace>
  <inkml:trace contextRef="#ctx0" brushRef="#br0" timeOffset="226408.3889">6391 14059 1822 0,'0'6'400'16,"-3"2"-324"-16,9 12 367 15</inkml:trace>
  <inkml:trace contextRef="#ctx0" brushRef="#br0" timeOffset="227032.9969">6906 14632 967 0,'3'-8'392'0,"9"-7"-232"15,-11-2-55-15,3 5 21 16,-4 0 5-16,-17-4-7 0,2 1-8 16,-14-3-28-16,-5-1-17 15,-2 8-40-15,1 1-17 16,7 11-19-16,7 13-8 16,7 5-3-16,6 16-1 15,12 2 4-15,7 1 4 16,15-2 8-16,8-6 3 15,9-13 5-15,0-9 2 16,-4-14 4-16,-5-9 0 16,-7-8-1-16,-2 1 1 0,-9-2-4 15,-9-1-3-15,-6 6-2 16,-9-4-2-16,-3 12-4 16,-4 3-4-16,-2 7-6 15,5 7 0-15,3 6 0 16,12 11 3-16,10 2 5 15,1-3 3-15,10-2 3 16,0-5 9-16,8-8 20 16,9 1 10-16,-2-12 25 15,-2-4 10-15,-6-10 4 16,-6-5 3-16,-11-4-23 16,-8-4-13-16,-11 1-26 15,-8 0-8-15,-11 4-35 16,1 5-5-16</inkml:trace>
  <inkml:trace contextRef="#ctx0" brushRef="#br0" timeOffset="227829.8559">8550 14523 1381 0,'0'-6'223'0,"-2"-4"-74"16,-3 7-45-16,-11 14-57 15,-4 8-13-15,-13 13-20 16,-1 2-3-16,-5-2 2 15,1-5-2-15,8-17 8 16,-7-10 3-16,10-18 1 0,5-5-2 16,7-21-14-16,11-2-6 15,15-3-7-15,4-3-3 16,11 14 1-16,1 7 0 16,-1 23-1-16,1 10 1 15,-3 25 3-15,5 13 4 16,4 10 10-16,0 3 4 0,-1-9 1 15,-3-7-1-15,-4-12-3 16,-1-8-1-16,-4-9 3 16,-1-5-1-16,-2-11-25 15,-5-9-9-15,-4-9-12 16,-3-3-31-16,-2-7 18 16,2 4 6-16,2 8 15 15,2 7 35-15,6 21 24 16,-5 5 8-16,4 16 8 15,-4-1-3-15,-5-3-13 16,-5-3-8-16,0-6-11 16,0-2-1-16,4-10-2 15,3-4-5-15,0-15-9 16,8-5-5-16,2-12-5 16,4 0 2-16,4 0 5 15,2 6 7-15,-6 18 17 16,-1 9 11-16,-4 23 17 0,-10 3-2 15,0 15-14-15,-1 4-7 16,2-5-16-16,5 3-29 16</inkml:trace>
  <inkml:trace contextRef="#ctx0" brushRef="#br0" timeOffset="228079.8795">9365 14520 1441 0,'-3'-13'217'0,"-10"-17"-64"16,-4-4-15-16,-9 0-9 16,-3 2 1-16,-1 13-29 15,-2 5-21-15,5 16-46 16,2 10-18-16,13 14-18 16,4 2-5-16,14 14 1 15,13 0 4-15,11-3 4 16,3-4 4-16,2-14 4 15,-4-7 1-15,-3-10-1 16,1 0-5-16,-8-9-72 16,0-11-63-16</inkml:trace>
  <inkml:trace contextRef="#ctx0" brushRef="#br0" timeOffset="228188.9262">9306 14083 1372 0,'-4'-6'302'0,"-8"0"34"0,5 5-84 15,3 9-160-15,5 11-45 16,7 4-36-16,2 4 52 16</inkml:trace>
  <inkml:trace contextRef="#ctx0" brushRef="#br0" timeOffset="228868.4793">10031 14428 1417 0,'10'-4'197'0,"20"-3"-105"16,9 4-53-16,14 4-39 15,2 1 0-15,-4 1 9 16,-5 1 6-16,-16-4 7 16,-5 0 4-16,-14 0-3 0,-11 0-5 15,-12 1-10-15,-12-1-4 16,-13 2-2-16,4 3-2 15,0 7 0-15,13 9 4 16,6 4 3-16,6 4 3 16,12 5 6-16,4-6 6 15,14 1 14-15,1-4 4 16,2-13 0-16,6-4-5 16,0-11-13-16,1-5-1 15,2-6-8-15,-8-10-2 16,-3-4-7-16,-1-9-2 0,-8-4-1 15,0 8-1-15,-6 13-3 16,-2 12 2-16,-3 20 15 16,-4 10 10-16,-8 7 8 15,1 4 2-15,-5-3-15 16,4-3-5-16,5-9-4 16,3-7 2-16,9-12 0 15,5-8-2-15,9-11-3 16,3-2-4-16,7-8-2 15,4-1-1-15,2 10 0 16,-6 2 21-16,-17 29 29 31,-8-6 10-31,1 2 3 0,10 21-17 16,-9 16-26-16,4 8-6 0,-10-21 344 16</inkml:trace>
  <inkml:trace contextRef="#ctx0" brushRef="#br0" timeOffset="229401.9147">11806 14383 1417 0,'-14'8'216'0,"-8"8"-91"0,4 19-50 16,-1 5-2-16,14 8-29 16,5 0 3-16,15-9 20 15,7-4 12-15,15-16 10 16,5-8-11-16,5-18-28 16,8-8-14-16,-3-23-23 15,-2-7-6-15,-10-12-8 16,-17-11-7-16,-26-3-9 15,-21-6-3-15,-34-2-1 16,-9 14 2-16,-9 7 11 16,8 20 3-16,13 23 13 15,3 6 2-15,21 28-1 16,2 3-4-16,28 15-11 16,12 6-6-16,21 0 12 15,17-1-20-15,17-3-97 0,10-2-17 16</inkml:trace>
  <inkml:trace contextRef="#ctx0" brushRef="#br0" timeOffset="229761.0468">12372 14254 1467 0,'-13'2'223'0,"-17"3"-103"15,8 10-21-15,11 7-51 16,7 4-23-16,19 4-18 16,12 0 0-16,12-5 2 15,0-5 0-15,-1-6 0 16,-7-8-1-16,-15-4-5 16,-7-3-5-16,-21-5-6 15,-6 2 0-15,-21-1 1 16,-5 5 3-16,0 4 11 15,-1 5 7-15,16 5 13 16,5 2 2-16,13 6-4 16,11 6 0-16,10-1-7 15,7-2 1-15,8-6 4 16,5-7-3-16,11-1-4 0,-1-5 3 16,3-8-27-16,-5-2 52 15</inkml:trace>
  <inkml:trace contextRef="#ctx0" brushRef="#br0" timeOffset="229870.4557">12499 14128 1402 0,'-10'0'284'0,"-7"-10"37"16,6 11-191-16,8 5-103 16,3 3-36-16</inkml:trace>
  <inkml:trace contextRef="#ctx0" brushRef="#br0" timeOffset="230182.8712">12877 14396 696 0,'-7'-11'524'0,"-10"-5"-213"15,-13 1-121-15,-2 11-35 16,-2 6-19-16,2 13-73 16,8 8-28-16,3 9-27 15,10 6-9-15,10 3-1 0,6-2 1 16,13-4 7-16,3-8 5 16,0-9 5-16,-4-9 2 15,-4-10 7-15,-5-4 4 16,-1-9-2-16,-3 3-2 15,-4-10-9-15,2-7-28 16,3-9-389-16</inkml:trace>
  <inkml:trace contextRef="#ctx0" brushRef="#br0" timeOffset="230432.847">13048 14404 1518 0,'5'20'292'0,"2"22"-51"15,-6-1-28-15,-5-11-90 16,-3-2-40-16,2-9-51 15,4-5-15-15,3-7-8 16,5-9-5-16,5-11-15 16,5-4-8-16,0-10-12 15,6 0 2-15,8 4 8 16,1 0 6-16,2 13 9 16,-2 7 11-16,-6 14 24 15,-7 6 15-15,-6 15 19 16,-3 2 0-16,-6 4-16 15,-1 0-13-15,-3-7-26 16,-1-1 50-16</inkml:trace>
  <inkml:trace contextRef="#ctx0" brushRef="#br0" timeOffset="230886.8439">14212 14240 1552 0,'-1'14'235'15,"4"33"-150"-15,-3 9-19 16,-3 15-4-16,4-1-19 16,0-12-31-16,9-6-3 15,10-24-20-15,3-6-25 16</inkml:trace>
  <inkml:trace contextRef="#ctx0" brushRef="#br0" timeOffset="231175.9462">14634 14284 1350 0,'-8'-10'246'0,"-18"-10"-51"15,1 9-21-15,-10 12-70 16,1 6-21-16,6 15-51 15,4 6-17-15,13 13-11 16,8 2-4-16,15 8 1 16,7-1 3-16,16-16 2 15,5-2 3-15,-2-21 2 16,1-8 2-16,-11-4 1 0,-8-8 0 0,-9-5-1 16,-11-6-4-16,-22-1-9 15,-3 3-2-15,-20 3-5 16,-4 6 7-16,8 2-9 15,2 2 425-15</inkml:trace>
  <inkml:trace contextRef="#ctx0" brushRef="#br0" timeOffset="231505.1954">14945 14323 1287 0,'-16'-11'270'0,"-12"-5"-97"16,2 7-90-16,3 9-20 16,3 13-40-16,4 10-13 15,7 18 6-15,5 4 3 16,11 6 9-16,5-2 0 15,7-12-4-15,10-11 3 16,10-15 4-16,5-11 3 0,-2-12 5 16,-9-7-3-1,-19-11-8-15,-6-2-4 0,-13-2-13 16,-4 0-2-16,-1 6-42 16,-6-1 30-16</inkml:trace>
  <inkml:trace contextRef="#ctx0" brushRef="#br0" timeOffset="231802.2525">15133 14568 1398 0,'14'5'233'0,"21"3"-52"16,4-5-38-16,-3-8-54 15,0-3-22-15,-1-7-22 16,-5-6-7-16,-6-2-9 15,-8-9-6-15,-16-5-9 16,-7 1-5-16,-19-4-7 0,-8 8-2 16,-5 10-5-16,0 6-3 15,5 19-4-15,3 13-7 16,13 22 5-16,3 13 0 16,9 10 16-16,8 6 10 15,4 2 15-15,0 0 12 16,0 3-2-16,-6-5-4 15,3-4 18-15,5-5 61 16</inkml:trace>
  <inkml:trace contextRef="#ctx0" brushRef="#br0" timeOffset="232286.5659">15565 14587 1344 0,'8'4'222'16,"14"6"-91"-16,0-3-21 16,6-8-10-16,3-4-25 15,-2-10-44-15,0-6-9 16,-8-2-7-16,-6-2-3 0,-12-5-3 15,-9-2-3-15,-17-4-3 16,-9 0-3-16,3 17-5 16,2 11 3-16,3 22 9 15,7 15 6-15,1 21 28 16,-5 3 1-16,9 12-10 16,2-2-3-16,7-5-19 15,8 2-2-15,11-7 5 16,2-5-16-16,-1-14 280 15</inkml:trace>
  <inkml:trace contextRef="#ctx0" brushRef="#br0" timeOffset="232606.722">16112 14465 1532 0,'-7'-18'256'0,"-17"-19"-109"16,4 8-50-16,-9 13-33 16,5 10-17-16,10 18-28 15,0 9-12-15,8 15 0 16,10 6 3-16,10 0 13 15,-3-7 8-15,12-7 12 16,-2-11 7-16,7-8 5 0,-3-9-2 16,-2-9-11-16,-4-4-9 15,-16-10-16-15,4 6-25 16,-12-9-238-16</inkml:trace>
  <inkml:trace contextRef="#ctx0" brushRef="#br0" timeOffset="232906.8245">16293 14470 1598 0,'9'11'256'0,"7"19"-186"16,-1-2-7-16,-3-2 1 16,-7-3-4-16,-7-5-6 15,-1-4-4-15,-3-6-6 16,2-4-5-16,4-8-35 15,0-6-13-15,0-10-10 16,3-6-1-16,2-9 11 16,7-1 4-16,10-1-1 15,1 3 4-15,3 15 25 16,-1 7 11-16,-10 19 25 0,-5 8 4 16,-1 18-14-16,-3 3-11 15,-3 5-18-15,-1-1-7 16,-1-2-17-16,-1-6 65 15</inkml:trace>
  <inkml:trace contextRef="#ctx0" brushRef="#br0" timeOffset="233094.2331">16694 14373 1503 0,'-2'3'237'0,"2"11"-86"15,4 15-45-15,4 14-26 16,1 4 8-16,-2 4-24 16,-3-5-16-16,-4-6-14 15,-2-1-27-15</inkml:trace>
  <inkml:trace contextRef="#ctx0" brushRef="#br0" timeOffset="233234.6388">16725 14123 1827 0,'-1'-2'412'0,"-5"-6"-341"0,6 11-28 16</inkml:trace>
  <inkml:trace contextRef="#ctx0" brushRef="#br0" timeOffset="233812.8024">17295 14404 1163 0,'-3'7'317'0,"-4"12"-172"16,-5 10-28-16,-14 10-19 15,-1 3-5-15,-7-1-32 16,0-8-13-16,9-12-26 15,1-8-6-15,5-14-6 16,8-6-1-16,-2-11-4 16,7-9 0-16,6-8-1 15,2-7-1-15,5-5-3 0,8 4-2 16,6 12 12-16,7 11 15 16,9 24 19-16,-7 10 10 15,-3 23 1-15,-9 8-8 16,-4 4-13-16,0 2-7 15,0-15-12-15,3-5-4 16,4-19-5-16,1-8-3 0,3-5-15 16,-2-13-8-16,2-3-4 15,2-5 0-15,-1-8 6 16,4 3 5-16,5 9 1 16,0 9 1-16,-3 14 7 15,-7 7 7-15,-18 10 22 16,-7 2 7-16,-17 1 7 15,-4 2-3-15,-2-10-1 16,3-3 22-16</inkml:trace>
  <inkml:trace contextRef="#ctx0" brushRef="#br0" timeOffset="234667.9183">18688 14229 1448 0,'-28'-3'224'0,"-20"2"-77"16,8 6-77-16,13 5-21 15,16 9-40-15,4-1-9 16,22 10-1-16,1-6 1 16,16-2 3-16,8 0 3 15,-6-8-1-15,-2-2 0 16,-14-8 1-16,-8-2-1 0,-16-3-3 15,-8-2-1-15,-14 1-2 16,-12 0-1-16,0 5 9 16,6 3 13-16,10 8 9 15,8 2 4-15,13 8-4 16,3 5-8-16,3-5-8 16,17 5-1-16,9-5-3 15,1-5-1-15,9-5-5 16,-6-10-20-16,-4-7 120 15</inkml:trace>
  <inkml:trace contextRef="#ctx0" brushRef="#br0" timeOffset="234792.9316">18687 14005 1610 0,'-8'-17'318'0,"-3"-10"-197"0,1 12-25 16,9 15-80-16,2 15-17 15,5 11-148-15</inkml:trace>
  <inkml:trace contextRef="#ctx0" brushRef="#br0" timeOffset="234917.8993">18866 14254 1586 0,'13'22'336'0,"12"37"-106"15,1 5-36-15,8 12-103 16,-6 1-26-16,-9-8-36 15,-2-2-13-15,-4-13 49 16</inkml:trace>
  <inkml:trace contextRef="#ctx0" brushRef="#br0" timeOffset="235105.0577">19143 14342 1637 0,'-15'10'324'0,"-22"17"-204"16,-5 11-30-16,-6 15-48 16,-6 2-4-16,-11-3-17 15,2 0-5-15,11-10 2 16,8-4-20-16</inkml:trace>
  <inkml:trace contextRef="#ctx0" brushRef="#br0" timeOffset="235620.568">19380 14211 1423 0,'-17'2'223'15,"-12"3"-60"-15,8 10-93 16,10 4-27-16,13 7-23 16,8 3-9-16,16-4-2 15,8 2 0-15,-1-10 1 16,-1-3-1-16,-3-7-18 16,-11-7-20-16,-8-5-43 15,-6-3-6-15,-20-4 23 16,-3 1 13-16,-7 4 37 15,-4 4 11-15,0 4 9 16,-1 7 3-16,10 5 11 16,6 6 3-16,15 9 21 15,7 2 14-15,15 1 0 16,3-5-6-16,14-7-18 0,2-6-8 16,-7-18-8-16,7-3-3 15,-4-16-7-15,-1-7-1 16,1-5-5-16,-5-2 0 15,-14 2 3-15,-7 5 16 16,-5 16 28-16,-7 7 10 16,-5 16 6-16,1 12-15 15,0 17-30-15,1 6-10 16,8 9-8-16,5 1-13 0,6-8 126 16</inkml:trace>
  <inkml:trace contextRef="#ctx0" brushRef="#br0" timeOffset="236198.5491">20845 14175 1401 0,'-16'-6'239'16,"-23"1"-42"-16,-7 3-33 15,0 5-81-15,1 9-24 0,7 5-47 16,10 7-10-16,7 4-5 16,9 4 0-16,19 7-1 15,3-4 0-15,23 1 4 16,3-9 3-16,6-9 2 15,5-8 0-15,1-14 1 16,1-5-1-16,-17-11-2 16,-9-2-2-16,-15-1 1 15,-9 0 1-15,-6 7 0 16,-7 4-1-16,-4 13-1 16,-2 10 2-16,1 19 6 15,5 13 4-15,1 14 7 16,6 6 3-16,4-3 1 15,-1-7 0-15,10-3-5 16,3-6-5-16,10-10-17 16,3-5-52-16,4-19-247 15</inkml:trace>
  <inkml:trace contextRef="#ctx0" brushRef="#br0" timeOffset="236510.9816">21140 14263 1548 0,'-16'0'254'0,"-17"4"-130"15,4 7-57-15,5 15-41 16,9 7-2-16,17 12-1 15,7 2 6-15,16-6 16 16,6-9 0-16,7-18-1 16,3-6-1-16,2-15-7 15,-4-9-3-15,-12-13 0 16,-11-10-3-16,-16-4-12 16,-9 3-5-16,-9 5-32 15,-4 5-27-15,2 15-68 16</inkml:trace>
  <inkml:trace contextRef="#ctx0" brushRef="#br0" timeOffset="236839.0315">21385 14405 1560 0,'15'9'305'0,"21"11"-96"15,-5-6-102-15,2-7-14 16,8-5-28-16,-8-8-11 15,3-10-10-15,-7-2-9 16,-11-12-15-16,-7 0-5 0,-12-3-9 16,-10-2-4-16,-19 0-7 15,-9 7-2-15,-3 12-5 16,1 8 0-16,8 17-3 16,6 9-2-16,0 12 4 15,10 15 3-15,9 17 10 16,3 5 11-16,11 7 20 15,0-5 7-15,5-10 2 16,4-2-2-16,5-14-4 16,-10-7-13-16,9-16 338 15</inkml:trace>
  <inkml:trace contextRef="#ctx0" brushRef="#br0" timeOffset="237276.4182">22148 14274 1042 0,'-1'7'431'0,"-9"10"-185"16,-8 11-39-16,-17 4-77 16,-5 4-31-16,-8-2-56 15,-2-10-15-15,9-10-13 16,-1-14-1-16,12-12-2 15,5-12-3-15,9-15-3 16,9 2-6-16,10-1-8 16,12 7-2-16,13 13 0 15,4 7 6-15,5 23 8 16,-3 9 6-16,4 26 6 16,-5 5 0-16,-3 9-2 15,-2 1 10-15,-14-17-41 16,-4-6-21-16</inkml:trace>
  <inkml:trace contextRef="#ctx0" brushRef="#br0" timeOffset="237401.3868">22041 13958 1667 0,'0'0'359'15,"2"18"-205"-15,-1 8-68 16,3 31 23-16,-1 7-524 0</inkml:trace>
  <inkml:trace contextRef="#ctx0" brushRef="#br0" timeOffset="238291.898">2236 16046 1168 0,'6'19'289'0,"0"23"-198"15,0 5-24-15,-6-7-26 0,-7-5-3 16,-1-12-19-16,0-9 0 15,1-15-1-15,1-10 0 16,3-15-7-16,1-7-4 16,6-7-3-16,4-3 0 15,13 7-4-15,2 1 8 16,9 7 41-16,8 10 25 16,0 10 27-16,3 9 0 15,-6 24-18-15,-4 6-19 0,-17 8-19 16,-8 4-10-16,-10 3 0 15,0 1-9-15</inkml:trace>
  <inkml:trace contextRef="#ctx0" brushRef="#br0" timeOffset="238635.6597">2755 16208 1455 0,'12'2'210'0,"19"2"-79"15,6-1-22-15,-6-4-14 16,4-2-20-16,-10-5-29 16,-5-4-4-16,-4-4-12 15,-9-7-5-15,-7-1-10 0,-5-4-4 16,-17-1-9-16,-5 6-3 15,-12 2-7-15,-1 9-5 16,5 8-3-16,4 12-1 16,12 22 5-16,3 7 7 15,8 23 16-15,4 4 9 16,8 12 10-16,7 8-1 16,12-5 9-16,2-4 13 0</inkml:trace>
  <inkml:trace contextRef="#ctx0" brushRef="#br0" timeOffset="239193.316">3396 16136 1210 0,'-24'-11'324'16,"-15"-6"-129"-16,-5 1-41 16,1 7-16-16,10 10-68 15,7 7-27-15,11 9-35 16,8 6-8-16,8 0-2 15,8 0 1-15,11-1 2 0,3-7 2 16,4-10 6-16,4-5 3 31,1-15 4-31,0-8 1 16,11-4-8-16,-3-4 8 0,5 5 16 16,-3 4 9-16,-3 10 14 15,-3 11-5-15,-16 10-6 16,0 19-6-16,-25 8-4 15,-6 5 2-15,-8 4-4 16,-7-7-3-16,3-7-17 16,4-8-32-16</inkml:trace>
  <inkml:trace contextRef="#ctx0" brushRef="#br0" timeOffset="239646.6584">4560 16091 890 0,'13'-6'422'0,"21"-3"-231"16,1-4-101-16,1-3-36 15,-2 3-13-15,-13 4-27 16,-11 3-6-16,-16 7-5 15,-10 6 1-15,-14 1 0 16,-1 7 12-16,1 5 15 16,3 1 0-16,9 4 5 15,8-2-5-15,10 1-8 16,6 4-3-16,9-2-4 16,5 3-8-16,8-2-5 15,3-4 3-15,13-5-43 16,1-9-28-16</inkml:trace>
  <inkml:trace contextRef="#ctx0" brushRef="#br0" timeOffset="239880.9289">5138 16160 1229 0,'4'0'325'0,"1"0"-82"16,-12 7-102-16,-6 9-28 16,-15 5-49-16,-2 4-13 15,-4-7-25-15,0-4-2 16,7-11-6-16,-4-7-3 15,5-14-19-15,4-3-18 16,12-7-26-16,11 3-7 16,11-3 13-16,7 6 13 0,4 11 23 15,3 5 12-15,4 24 26 16,-1 7 13-16,-1 17 17 16,1 2-7-16,1 8-15 15,-2-1 7-15</inkml:trace>
  <inkml:trace contextRef="#ctx0" brushRef="#br0" timeOffset="240396.125">6459 16013 1478 0,'-25'3'216'0,"-26"9"-109"15,1 8-33-15,19 12-37 16,10 6-18-16,30 7-6 16,14-1 10-16,17-7 31 15,8-2 13-15,6-21 7 16,4-8-9-16,-5-14-23 15,-7-11-6-15,-21-16-5 16,-10 0 0-16,-22-14-4 16,-9-3-5-16,-17-7-5 15,-10-12-3-15,-1-5-5 16,4-3-4-16,16 8-6 16,10 10-7-16,19 21-24 15,8 8-18-15,13 21-92 16,10 5-118-16</inkml:trace>
  <inkml:trace contextRef="#ctx0" brushRef="#br0" timeOffset="240739.8332">6877 16004 1493 0,'-15'1'210'0,"-14"4"-132"15,5-1-13-15,9 6 7 16,8 1-4-16,14 1-12 16,13 5-8-16,6-3-10 15,1-5-6-15,0 5-8 16,-6-9-1-16,-7-3-7 16,-2 2-1-16,-16-8-8 15,0 2-7-15,-18-5-13 16,-3 3-1-16,-7 8 1 15,-7-1 7-15,3 6 7 16,3 4 8-16,13 3 18 16,10 1 7-16,17 11 17 15,9-1 3-15,9-2-8 16,10 3-5-16,-1-9-14 16,2-5 1-16,9-13 357 15</inkml:trace>
  <inkml:trace contextRef="#ctx0" brushRef="#br0" timeOffset="241458.7027">7099 15580 1590 0,'13'1'244'0,"22"0"-204"15,11 4-23-15,14-3-1 16,0 2-5-16,0-4-6 15,-8 1 1-15,-20-5 3 16,-4-2 0-16,-20-2-13 16,-8 1-14-16,-15 4-7 15,-13 3-3-15,-4 5 12 16,-2 0 9-16,6 10 2 16,6 2 0-16,14 3-1 15,8 0 1-15,8 1 2 16,8 1 1-16,6-1 2 0,-6 0 0 15,0-4 1-15,-7-2 1 16,-16-4 1-16,2-1 0 16,-13 2 0-16,0 2-1 15,6 6 0-15,0 1 17 16,12 13 10-16,5 5 4 16,13 8 2-16,2 9-17 15,-7 0-3-15,-4-1-1 16,-11-1 0-16,-9-6 1 0,-11-6-3 15,-12-6-2-15,-18-15-3 16,-1-7-1-16,-2-22-4 16,10-11-3-16,23-13-10 15,14-5-6-15,26-6-7 16,12-1 2-16,23 9 8 16,3 4 6-16,1 12 8 15,-2 9 5-15,-18 11 16 16,-5 9 11-16,-10 14 30 15,-3 6 13-15,-3 7-4 16,-3-1-11-16,0 0-33 16,-3-5-9-16,5-7 3 15,1-4-47-15</inkml:trace>
  <inkml:trace contextRef="#ctx0" brushRef="#br0" timeOffset="241802.3837">8006 16091 1500 0,'6'15'229'16,"-1"15"-108"-16,-2 1-28 16,-10 2-12-16,-8-3-22 0,-11-6-32 15,-4-1-1-15,-6-12-5 16,-1-8-16-16,2-11-63 15,2-7-31-15,5-11-121 16,6-6 0-16,16 0 51 16,12 2-39-16,13 5 321 15,7 8 23-15,-2 14 11 16,-3 9 10-16,1 21-48 16,-3 6-22-16,2 10-28 15,0 0-8-15,-4 4-25 16,-1-4-6-16,-4-5-41 15,-2-5 30-15</inkml:trace>
  <inkml:trace contextRef="#ctx0" brushRef="#br0" timeOffset="241927.3791">7925 15755 1753 0,'-1'8'404'0,"1"3"-226"15,1 24-146-15,-2 10 20 16,6 12-287-16</inkml:trace>
  <inkml:trace contextRef="#ctx0" brushRef="#br0" timeOffset="242536.439">9194 15413 1330 0,'-41'30'217'0,"-28"22"-117"16,4 22 1-16,8 11 4 16,30 41 31-16,11 11-19 15,32 5-34-15,19 4-24 16,23-33-29-16,17-12 21 15</inkml:trace>
  <inkml:trace contextRef="#ctx0" brushRef="#br0" timeOffset="257574.0953">9732 16029 991 0,'9'-8'408'16,"13"-5"-224"-16,1 3-64 15,8 15-47-15,-1 10 2 0,-9 13-20 16,-7 7-11-16,-18 7-14 16,-5 1-4-16,-7 3-10 15,0-7-3-15,8-10-17 16,-3-10-6-16,11-20-13 15,6-10-2-15,8-21 12 16,5-4 4-16,11-7 7 16,0 0 1-16,-2 4 1 15,5 2-1-15,-7 12 1 16,-4 5 1-16,-15 13 2 16,-7 11 5-16,-12 10 10 15,-5 4 5-15,-2 9 19 16,2-1 5-16,9 3 8 15,9 4 0-15,14-8-17 16,9-4-8-16,10-11-11 16,-1-10 0-16,5-10 0 15,-2-5 0-15,-16-1-2 16,-11 8-1 0,1 0-3-16,25-25-3 0,-13-1-5 0,-10 5-2 15,-9 26-10-15,-3 3-2 16,-5 15 4-16,6 10 10 15,-2 6 17-15,2 9 5 16,12 0-3-16,-3-5-5 0,10-8 23 16,5-5 39-16</inkml:trace>
  <inkml:trace contextRef="#ctx0" brushRef="#br0" timeOffset="258261.4883">11399 16026 1495 0,'-7'9'238'16,"-12"11"-86"-16,-3 8-27 16,-11 0-27-16,-4 3-19 15,-6-4-47-15,0-5-8 16,5-9-2-16,1-12 0 15,11-12-5-15,4-11-5 16,12-8-14-16,8-2-9 16,12-2-7-16,6 0 0 15,18 5 2-15,1 9 4 0,4 17 15 16,-6 10 14-16,-11 22 26 16,-4 7 10-16,-11 10 2 15,0 3-11-15,4 1-17 16,0-7-7-16,6-12-9 15,10-6-1-15,-1-24 4 16,2-4 1-16,3-18-1 16,-4-8 0-16,-2-5-7 15,-4-5-3-15,-6-1-5 16,-1 3-4-16,-6 10-5 16,-3 6 0-16,-1 15-3 15,-3 6-2-15,-3 16 1 16,-2 5 0-16,3 8 10 15,1 2 4-15,12-3 7 0,2-4 3 16,15-10 5-16,1-8 3 16,4-12 5-16,-4-8 0 15,-9-9 2-15,3 1-1 16,-14-5-5-16,3 3-1 16,-14-3-16-16,-6-1 0 15</inkml:trace>
  <inkml:trace contextRef="#ctx0" brushRef="#br0" timeOffset="258823.9213">11862 16035 1677 0,'0'4'308'0,"9"0"-230"15,4-1-55-15,11-5 3 16,11-1 8-16,5-7-18 15,3 3-5-15,-5-4-3 16,-3 4-2-16,-15 5-3 16,-8-4-2-16,-11 12-1 15,-7-2 1-15,-6 6 0 16,-7 5 1-16,-3 0 3 16,-2 2 3-16,6 6 4 15,1-2 0-15,13 7 7 16,6-4 1-16,13-1 5 15,8 0 1-15,7-10-4 0,2-2-3 16,2-11-3-16,0-9-3 16,-5-13-12-16,-1-2-3 15,-2-5-24-15,2 4-5 16,-4 4 7-16,-2 3-1 16,-9 9 15-16,-6 4 9 15,-3 14 5-15,2 6 4 16,-2 9 16-16,-3 6 0 15,-1-3-3-15,1-1 0 0,5-6-9 16,-2-8 1-16,3-12 3 16,2-2 0-16,1-13-3 15,3-1-4-15,6-4-8 16,1-5-4-16,3 3-31 16,0-1-3-16,0 7 0 15,-1 12 2-15,-6 7 30 16,-1 11 4-16,-5 12 12 15,-3 2 2-15,3 5 4 16,2 2 0-16,-3-10-9 16,-3-2 14-16,-3-6 384 15</inkml:trace>
  <inkml:trace contextRef="#ctx0" brushRef="#br0" timeOffset="258972.3584">12486 15723 1634 0,'-4'-4'383'0,"2"3"-122"16,1 7-132-16,1-6-88 15,1 17 11-15</inkml:trace>
  <inkml:trace contextRef="#ctx0" brushRef="#br0" timeOffset="259536.8989">13764 15960 1267 0,'-19'-1'285'16,"-16"-1"-105"-16,2 11-49 15,-4 1-12-15,9 8-53 16,4-2-27-16,18 2-35 16,6 1-5-16,19-2-1 15,7-3 2-15,4-8 2 16,7 4-5-16,-5-12-27 0,-6-2-6 15,-11 2-6-15,-8-6 7 16,-18 4 25-16,-4 2 4 16,-10 6 11-16,-12 0 9 15,8 9 19-15,2 2 10 16,2 2 3-16,14 4-1 16,7 0-9-16,8 1-8 15,15-1-11-15,8 3-4 0,2-8 4 16,-2-6-10-16,0-12-49 15,-6-6-79-15</inkml:trace>
  <inkml:trace contextRef="#ctx0" brushRef="#br0" timeOffset="259662.1758">13764 15717 1641 0,'0'-5'319'0,"-6"-7"-226"16,0 7-42-16,3 7-56 15,0 7-53-15,5 8-239 16</inkml:trace>
  <inkml:trace contextRef="#ctx0" brushRef="#br0" timeOffset="259786.8476">13822 15931 1419 0,'9'33'258'0,"18"32"-20"16,0 5-20-16,10 0-84 15,1 1-40-15,-1 7-55 0,0-1-25 16,-8-12-55-1,-1-10-15-15</inkml:trace>
  <inkml:trace contextRef="#ctx0" brushRef="#br0" timeOffset="259943.3241">14146 16074 1712 0,'-13'13'384'0,"-25"16"-197"16,-6 9-70-16,-6 15-45 15,-6 4-9-15,3 13-23 16,6 1-7-16,10-11-5 16,8-3 329-16</inkml:trace>
  <inkml:trace contextRef="#ctx0" brushRef="#br0" timeOffset="260646.2904">14525 16154 1458 0,'1'-6'242'16,"1"-12"-38"-16,0 2-117 16,-6-7-72-16,-5-2-4 15,-11-3 24-15,-10-7-2 16,-10 12 16-16,-5 6 2 0,4 21-35 16,7 18-4-16,14 12-18 15,10 5-4-15,14-3 3 16,7-1 2-16,9-8 4 15,3-5 2-15,11-10 4 16,0-8 2-16,8-5 1 16,-3-11-13-16,-1-4-22 15,-6-4-8-15,-12-6-27 16,-8-2 13-16,-10 2 17 16,-5 3 6-16,-2 10 31 15,-8 6 4-15,2 12 6 16,2 4 8-16,6 12 1 15,3-1-1-15,7 2 10 16,4 4 4-16,8-4 10 16,1-2 5-16,5-2-7 15,-7-10-6-15,3-10-8 16,4-1-4-16,-1-10-7 16,2-4-2-16,-5-9-5 15,-3-2-2-15,-5-9-12 16,-2 6-6-16,-6 0-6 0,-3 3-1 15,-2 14 4-15,-1 3-1 16,-3 12-2-16,0 12 4 16,4 18 14-16,0 6 16 15,1 10 31-15,0 5 8 16,-1 6 3-16,-1 14-2 0,1 13-29 16,0 2-10-16,5-8-14 15,0-15 6-15,5-25-58 16,3-8-33-16</inkml:trace>
  <inkml:trace contextRef="#ctx0" brushRef="#br0" timeOffset="260786.8431">14914 16195 1568 0,'14'-3'217'0,"21"3"-231"15,6 1-51-15</inkml:trace>
  <inkml:trace contextRef="#ctx0" brushRef="#br0" timeOffset="261130.615">15398 16048 1376 0,'-11'-12'251'0,"-11"-11"-48"16,-13 1-28-16,-4 4-21 15,-3 8-58-15,3 8-39 16,11 14-46-16,8 1-11 16,12 5-4-16,9-1-3 15,9 2 3-15,11 0 3 16,8-6-12-16,2 0-17 0,1-5-63 16,-5-3-41-16,-12-1-63 15,-7-6 14-15,-12 0 55 16,-10-4 37-16,-9 2 119 15,-7 2 51-15,2 5 54 16,1 2 39-16,9 5-16 16,7 4-23-16,7-5-18 15,12 9-22-15,12-1-28 16,12 3-14-16,13 3-25 16,-1-9 2-16,4-2 21 15,-2-5-216-15</inkml:trace>
  <inkml:trace contextRef="#ctx0" brushRef="#br0" timeOffset="261911.3425">16553 15830 1368 0,'-10'0'221'0,"-29"0"-75"16,-1 7-20-16,5 8-41 16,-4 3-23-16,18 5-47 15,9 1-9-15,18 2-2 16,10-2 0-16,18-5 5 16,4-3-3-16,4-10 1 15,2-5-5-15,-10 0-29 16,-3-1-10-16,-21-6-3 15,-12-2 0-15,-11-2 30 16,-10-3 5-16,-9 8 7 16,1 7 11-16,-7 8 14 15,-2 3 5-15,13 7-2 0,5 5-7 16,13 1-2-16,7 2-1 16,15-1 0-16,7 0 1 15,10-9-3-15,5 0-1 16,0-13 1-16,2-5-1 15,0-6 0-15,-10-8-3 16,2-2-4-16,-3-4-3 16,-7 1-7-16,10 6-2 15,-8 3-3-15,-4 8 0 0,-2 11 1 16,-9 2 2-16,-8 5 4 16,-5 1 1-16,-5-4 3 15,-1 0 1-15,2-8 4 16,-1-6-1-16,5-9-5 15,2-8-5-15,6-7-13 16,2-1-4-16,8-9-14 16,5 2 1-16,7 0 2 15,4 4 7-15,2 17 35 16,-2 5 12-16,-6 18 27 16,-3 7 7-16,-1 14-5 15,1 7-2-15,-2-2-19 16,-1 1-6-16,-3-10-5 15,2-3-9-15,-3-10 377 16</inkml:trace>
  <inkml:trace contextRef="#ctx0" brushRef="#br0" timeOffset="262067.5688">17110 15937 1567 0,'6'20'307'0,"-6"13"-72"15,4 12-155-15,2 0-22 0,-8-2-12 16,7-2 10-16,6-7-99 16</inkml:trace>
  <inkml:trace contextRef="#ctx0" brushRef="#br0" timeOffset="262520.8046">17393 15654 1610 0,'26'-20'337'0,"13"-24"-106"16,7 26-136-16,9 18-30 15,-14 23-27-15,-1 21-26 16,-5 28 11-16,-11 10 17 16,-9 15 21-16,-2 6 4 15,-7-18-16-15,-4-14-16 16,6-25-19-16,-2-19-1 15,3-19-14-15,-2-10-16 0,-1-17-28 16,-3-4-15-16,-9-10-19 16,-7-6-16-16,-16-5 4 15,-8-6 8-15,-2 18 33 16,1 18 33-16,-3 26 29 16,4 20 4-16,-8 11 2 15,2-1-4-15,10-1 38 16,9-4 384-16</inkml:trace>
  <inkml:trace contextRef="#ctx0" brushRef="#br0" timeOffset="262895.7573">18119 15930 1419 0,'-20'-8'223'0,"-22"-11"-66"0,6 11-32 16,10 8-57-16,7 7-20 15,15 16-24-15,3-2-3 16,12 11-7-16,6-2 0 16,4-6-6-16,3-2 1 15,0-10 1-15,-2-7 2 16,0-5-9-16,-6-2-14 15,-11-6-16-15,-5 1-2 0,-21-4 5 16,-1 3 10-16,-2 8 24 16,-10-3 9-16,12 7 3 15,9 8 3-15,1 3-8 16,20 11-3-16,1 0 2 16,9 3 2-16,9 1-2 15,-7-10 5-15,6 0 1 16,-4-7-71-16</inkml:trace>
  <inkml:trace contextRef="#ctx0" brushRef="#br0" timeOffset="263036.0773">18178 15610 1770 0,'-6'-6'432'0,"-3"-2"-255"0,1 6-89 16,4 11-75-16,3 7 99 15</inkml:trace>
  <inkml:trace contextRef="#ctx0" brushRef="#br0" timeOffset="263661.2522">18474 15501 1446 0,'-5'0'193'16,"2"-1"-73"-16,2 2-91 15,1-1-8-15,16 7 7 16,46 20 15-16,-12-19-7 16,-10-7 1-16,-1-1 1 15,-11-1-13-15,-20-5-12 16,-7-1-5-16,-12 4-5 0,-8 2-3 15,-6 6-2-15,1 9-1 16,9 5 0-16,6-2 0 16,9 6 1-16,5-3 0 15,7-5 2-15,6 4 0 16,1-6 2-16,-5-4-1 16,-8 0 1-16,-7-2 0 15,-6-1 1-15,3 1-3 0,-3 5 3 16,1 3 3-16,13 13 3 15,2 14 2-15,11 19 5 16,4 13 0-16,-6 6 3 16,-3 0 1-16,-19-15-2 15,-14-9 0-15,-14-12 4 16,-11-8 1-16,-2-15 2 16,-3-8 1-16,8-16-1 15,6-13-2-15,8-14-30 16,13-3-22-16,14-7-57 15,12 3-44-15,26 8-170 16</inkml:trace>
  <inkml:trace contextRef="#ctx0" brushRef="#br0" timeOffset="264124.8151">19109 15993 1316 0,'-1'-7'265'0,"-6"-12"-62"0,-11-2-50 16,-7 1-70-16,6 5-15 15,-8 8-27-15,9 9-12 16,5 13-22-16,-2 5-7 16,15 10-3-16,5 0-2 0,6-4 5 15,8 2 0-15,5-6 1 16,-3-6 3-16,4-2-5 16,-5-7-9-16,-11-14-31 15,4 3-10-15,-20-7-3 16,-3-3 5-16,-8 10 27 15,-5-2 16-15,0 3 10 16,4 3 3-16,3 1 0 0,7 3 4 16,9 3 8-16,2 4 0 15,11 4 7-15,-4-6-4 16,7 2-9-16,3-8 1 16,6-6-2-16,8-1-3 15,0-6-2-15,-1-6-1 16,-2-12-3-16,-4 4-1 15,-2-6-11-15,-1 6-1 16,-7 10-3-16,-3-2 7 0,-8 19 34 16,-1 4 14-16,-4 26 30 15,0 5 0-15,0 4-25 16,1 7-2-16,4-10 100 16,3 0-600-16</inkml:trace>
  <inkml:trace contextRef="#ctx0" brushRef="#br0" timeOffset="264733.8747">20181 15917 1079 0,'-3'-14'386'0,"-3"-6"-200"15,-2 7-26-15,-1 20-38 16,1 12-23-16,-2 18-34 15,5 6-14-15,8 8-15 16,8-2-5-16,9-15-4 16,7-6 2-16,6-15 1 15,2-9-1-15,1-10-4 16,-4-4-1-16,-11-14-7 16,-1 3-6-16,-8-7-11 15,-4-4-2-15,-3 3-3 16,-4-5 1-16,0 14-6 15,1 10-4-15,-2 18 0 16,-1 9 2-16,0 8 10 16,0 2 5-16,5-6 2 0,6-4 0 15,6-10 4-15,0-7 1 16,2-4 1-16,1-11-1 16,0-4-2-16,9 0-4 15,2-2-4-15,0 7-1 16,3 11-2-16,-3 9 2 15,-1 18 7-15,-6 9 12 16,-15 0 24-16,-7 1 7 16,-17-9 4-16,-6-1-3 15,-2-7-10-15,0-9-29 0,8-10 334 16</inkml:trace>
  <inkml:trace contextRef="#ctx0" brushRef="#br0" timeOffset="265280.8606">21527 15968 1581 0,'-7'20'270'0,"-8"21"-166"16,6 0-25-16,7-10-18 16,5-9-15-16,17-11-9 15,6-7 0-15,11-17 2 16,4-6-4-16,2-16-17 16,0-5-5-16,-8-16-7 15,-7-4-4-15,-22-12-7 16,-13-2-3-16,-31 0-2 15,-12 0 8-15,-16 1 13 16,-4 5 16-16,13 28 11 16,6 20-5-16,15 37-13 15,10 13-15-15,13 15-12 16,11 3 0-16,14 2 3 16,17-1 9-16,26 1-38 15,11-4-33-15,19-6 170 16</inkml:trace>
  <inkml:trace contextRef="#ctx0" brushRef="#br0" timeOffset="265624.8178">22100 15769 1508 0,'-20'-9'229'0,"-11"-6"-105"16,1 12-81-16,7 7-15 15,9 11 16-15,0 3 0 0,14 10-3 16,6 0-3-16,11 7-17 16,6-1-7-16,7-7-5 15,-5-7 1-15,-7-12-8 16,-4-2-6-16,-13-10-18 16,-3 3-6-16,-14-7 4 15,-9-1 5-15,-6 2 9 16,-3 0 10-16,4 9 27 15,5 8 10-15,13 7 22 16,6 5 2-16,4 0-13 16,4 1-2-16,13 1-4 15,5-3-5-15,13-3-14 16,5-7-4-16,4-8-15 16,6-1-17-16,0-6 4 15</inkml:trace>
  <inkml:trace contextRef="#ctx0" brushRef="#br0" timeOffset="266062.1516">22291 15823 1312 0,'8'0'222'0,"0"1"-141"15,13 3-40-15,-5-3 2 16,13 3 0-16,1-1-1 0,-5-4 1 15,2-3-3-15,-17-5-22 16,-1 0-9-16,-6 1-9 16,-8 1-2-16,-15 1-7 15,0 4 6-15,-3 7 24 16,5 6 9-16,3 13 12 16,13 12 6-16,-9 5 7 15,2 5 5-15,12-4 8 16,-11-8-9-16,24-4-22 15,-1-5-8-15,9-9-5 16,6-13 0-16,-3-10-6 16,4-6-4-16,-4-15-9 15,3 4-3-15,-5-11-3 16,-4-1-2-16,0 1 0 16,-4 0-2-16,-7 15-3 15,-1 9 7-15,-10 22 5 16,-2 14 3-16,1 10 4 0,-2 6-4 15,6 2 2-15,4-2 11 16</inkml:trace>
  <inkml:trace contextRef="#ctx0" brushRef="#br0" timeOffset="266749.2851">22850 15800 1571 0,'0'15'280'15,"-3"14"-133"-15,6 20-102 16,1 0-8-16,3 6-9 15,-6-12-2-15,-4-12 3 16,0-4-5-16,2-21-1 16,8 5-11-16,2-22-58 15,8-1-29-15,3-12-28 16,-3-12-3-16,11 0 31 16,-6-10 19-16,0-2 4 15,0 5 14-15,-16 8 52 0,0 13 30 16,-13 18 40-16,-3 6 15 15,-5 19-37-15,0 6-10 16,7 16-9-16,3 4 0 16,16 3 8-16,2-3-10 15,9-13-16-15,1-8-3 16,-1-15-10-16,-1-9-16 16,0-12-36-16,-2-4-3 15,1-7-9-15,-2-4 8 16,3-4 8-16,-1-1 0 0,-1 1 7 15,-4 5 13-15,-1 15 42 16,-2 6 6-16,-4 15 10 16,0 7 1-16,-7 4-9 15,-1 3 0-15,-1-10-6 16,-3-1-3-16,3-8-1 16,1-5-1-16,11-3-4 15,-2-12-2-15,9-3-11 16,0-6-2-16,1 4-4 15,4 6-1-15,3 12-3 16,-2 5 0-16,-5 13 1 16,0 8 7-16,-16-1 14 15,3 8 1-15,-6-3 0 16,0 3-1-16,-1-2-55 16,-4-6-6-16</inkml:trace>
  <inkml:trace contextRef="#ctx0" brushRef="#br0" timeOffset="266890.2014">23536 15490 1733 0,'-2'2'387'0,"-2"14"-232"16,1 16-81-16,-5 18-20 15,1 10 215-15</inkml:trace>
  <inkml:trace contextRef="#ctx0" brushRef="#br0" timeOffset="267920.8914">10170 17224 1489 0,'-16'3'219'0,"-20"9"-123"15,6 7-13-15,9 16-35 16,6 9-17-16,13 11-22 16,8 2-8-16,16-5 1 15,11-6 1-15,11-22 6 16,2-6 1-16,1-18 4 15,-8-10 1-15,-11-7-1 16,-6-5-1-16,-16-5-4 16,-6 0-3-16,-7-3-3 15,-5 3 0-15,-7 9 24 0,-2 6 15 16,6 18 15-16,-1 12 8 16,9 24-17-16,2 10-6 15,-2 11-14-15,4 5-7 16,12 5-11-16,-2-3 2 15,7-9-23-15,4-7 3 16</inkml:trace>
  <inkml:trace contextRef="#ctx0" brushRef="#br0" timeOffset="268233.3081">10578 17313 1593 0,'-19'7'267'16,"-12"4"-161"-16,6 17-57 15,7 7 0-15,12 9 14 16,6 2-12-16,16-6-4 16,9-5-1-16,14-12-10 15,6-9-4-15,7-14-4 16,-7-14-1-16,-9-9-1 15,-4-4 0-15,-19-15-4 16,-5 0-3-16,-16-7-8 16,-16 3-5-16,-17 11-12 0,-7 8-13 15,-5 16-54-15,9 10-58 16</inkml:trace>
  <inkml:trace contextRef="#ctx0" brushRef="#br0" timeOffset="268530.1127">10868 17586 1538 0,'8'3'248'0,"17"3"-115"16,-3 0-44-16,4-8-17 16,4-2-13-16,-2-5-18 15,-2-11-2-15,-2-4-3 16,-5-7-1-16,-11-3-11 15,-7-1-6-15,-19-3-6 16,-10-1-2-16,-5 7-6 16,-3 8-5-16,5 21-4 15,4 12 0-15,5 22 0 16,6 13 2-16,8 14 3 16,0 3 1-16,3 3 3 15,3 0 1-15,3-2 18 16,12 1-4-16</inkml:trace>
  <inkml:trace contextRef="#ctx0" brushRef="#br0" timeOffset="268936.4719">11662 17454 1471 0,'-14'-1'204'15,"-8"-1"-77"-15,-13 5-79 16,-7 5 1-16,-9 4 13 15,-4-3-3-15,6-2-31 16,4-5-6-16,15-6-7 16,7-3-15-16,10-5-18 15,8 0-10-15,2 0-8 16,10 2 10-16,9 1 21 16,5 4 13-16,11 11 20 15,1 5 10-15,5 18 20 16,0 2 4-16,-7 5-10 15,-5 4-5-15,-12-9 9 0,-4-1-122 16</inkml:trace>
  <inkml:trace contextRef="#ctx0" brushRef="#br0" timeOffset="269061.5728">11445 16993 1714 0,'-2'5'379'0,"-2"4"-188"0,-3 15-131 16,5 7-22-16</inkml:trace>
  <inkml:trace contextRef="#ctx0" brushRef="#br0" timeOffset="269779.9487">12915 17230 1602 0,'16'25'318'0,"7"19"-157"0,-9 15-59 16,-11 2-12-16,-18-7-38 15,-7-1-19-15,-6-15-14 16,-6-10-4-16,10-11-30 16,-1-17-23-16,11-16-77 15,8-12-34-15,9-15-1 16,12-2 21-16,11-3 68 16,3 3 30-16,4 6 29 15,4 4 1-15,-4 10 1 16,-2 5 2-16,-11 13 15 15,-11 7 13-15,-12 12 26 16,-8 8 15-16,-5 10 2 16,-3 1-10-16,9 6-20 15,7-1-6-15,11-4-14 16,8-5 0-16,8-12-6 16,3-4 0-16,5-18 1 15,9-3-2-15,-6-10-4 16,-6-11-1-16,-7-6-4 0,-3-4-2 15,-7 1-9-15,3 5-2 16,-7 14-4-16,-8 4-2 16,-2 19 12-16,0 10 10 15,0 20 15-15,2 10 4 16,0 9-2-16,-2 2-7 16,2-5-6-16,2-4-17 15,2-11-69-15,1-7 67 16</inkml:trace>
  <inkml:trace contextRef="#ctx0" brushRef="#br0" timeOffset="269889.2331">13247 16958 1778 0,'0'1'358'0</inkml:trace>
  <inkml:trace contextRef="#ctx0" brushRef="#br0" timeOffset="270295.8221">13530 17279 1626 0,'6'22'310'0,"10"31"-190"16,-1 12 3-16,-2 2-7 16,1-5-23-16,-6-23-43 15,6-10-14-15,10-20-11 16,-6-16 0-16,10-18-1 16,-6-13-1-16,-4-13-9 15,5-1-4-15,-10 6-1 16,-1 7-14-16,-11 13-47 15,-1 10-264-15</inkml:trace>
  <inkml:trace contextRef="#ctx0" brushRef="#br0" timeOffset="270577.0898">13935 17354 1634 0,'6'20'377'0,"4"12"-96"15,-2 11-169-15,-1 0-14 16,-6-4-45-16,-1-10-25 16,0-11-12-16,1-10 2 15,10-14-2-15,5-9-2 16,5-18-8-16,8-3-8 0,3-3-8 16,1-3-1-16,-2 15 3 15,-5 2 3-15,-8 20 5 16,1 10 10-16,-10 25 15 15,-4 11 3-15,-7 7 0 16,-10 6-9-16,8-1 3 16,1-8 305-16</inkml:trace>
  <inkml:trace contextRef="#ctx0" brushRef="#br0" timeOffset="271045.7548">14766 17316 708 0,'-10'-3'511'0,"-10"-2"-206"15,-10 5-129-15,-1 13-25 16,-7 5-4-16,-2 13-57 15,5 5-25-15,14 10-28 16,13 0-15-16,20-4-8 16,12-2 4-16,12-15 6 15,4-11 1-15,5-9 3 16,-4-10-1-16,-14-12-3 16,-7 2-2-16,-27-10-10 15,-9 3-7-15,-15 3-17 16,-7 1-13-16,2 5-53 15,1-1-52-15</inkml:trace>
  <inkml:trace contextRef="#ctx0" brushRef="#br0" timeOffset="271295.3593">14834 17359 1494 0,'14'16'303'0,"13"13"-15"15,-9 10-96-15,-1 4-32 16,-9-4-81-16,-3-7-34 15,-4-8-24-15,-1-6-5 16,3-15-2-16,2-2-8 16,8-12-34-16,3-11-13 0,6-9-19 15,2-5 2-15,5 1 27 16,1 6 8-16,1 13 24 16,-5 11 20-16,-8 15 32 15,-11 10 15-15,-4 19 4 16,-3 8-12-16,-8 0-21 15,6 2-9-15</inkml:trace>
  <inkml:trace contextRef="#ctx0" brushRef="#br0" timeOffset="271795.2151">15459 17353 1460 0,'2'7'256'0,"9"12"9"15,8 11-98-15,9 12-27 16,3 1-2-16,-9 2-30 16,-1-6-18-16,-18-7-35 15,-8-4-11-15,-17-8-16 16,-20-6 2-16,-6-10-6 15,-3-7 201-15</inkml:trace>
  <inkml:trace contextRef="#ctx0" brushRef="#br0" timeOffset="272170.2635">15955 16945 1518 0,'22'41'259'0,"30"63"-75"16,-6 18-5-16,-15 16-17 15,-11-2-14-15,-31-14-53 16,-15-15-30-16,-30-24-51 0,-3-16 28 15</inkml:trace>
  <inkml:trace contextRef="#ctx0" brushRef="#br0" timeOffset="272998.3194">23044 11982 1653 0,'61'70'297'15,"69"117"-246"-15,-9 20-33 16,-9 48-14-16,-4 21-1 16,-4 15 3-16,-2 10 28 15,0-4 72-15,-1 3 22 0,-47-74 10 31,-28-113-31-31,1 0-69 0,56 332-16 0,-75 11-15 16,-54-1-1-16,-99-152 21 16,-38 12 11-16,-35-14 3 15,-5-10 1-15,4-30-21 16,6-21-11-16</inkml:trace>
  <inkml:trace contextRef="#ctx0" brushRef="#br0" timeOffset="276505.3196">1936 11628 1647 0,'-44'30'318'0,"-53"49"-228"16,9 22-2-16,-6 35-28 15,-1 22-17-15,-5 43-22 16,-1 27-3-16,17 52-7 31,13 25-3-31,25 33-5 16,13 4 1-16,28 4 7 0,16-6 6 15,26-12 11-15,11-2-1 16,18-9-7-16,2-2-7 16,8 6 0-16,1 5-17 15,-16 15-53-15,-9 9-45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7:26:02.0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19657 11604 629 0,'-9'3'353'0,"-15"9"-91"0,-2 10-103 15,-14 6-79-15,-3 10-23 16,-9 17-16-16,-6 8-5 16,-2 14-14-16,-3 5-6 15,4-7-9-15,4-10-1 16,13-18 0-16,9-10 1 16,17-12-23-16,9-8-69 0</inkml:trace>
  <inkml:trace contextRef="#ctx0" brushRef="#br0" timeOffset="364.0376">20059 11621 790 0,'-3'5'360'0,"-9"7"-157"15,-7 8-107-15,-10 18-50 0,-13 11-9 16,-15 34-18-16,-6 7-8 15,-12 11-4-15,3 1-2 16,-6-12 1-16,-1 7 1 16,-4-5-1-16,-1-3 0 15,7-12-1-15,4-12 0 16,19-17 1-16,9-9 3 16,22-11-76-16</inkml:trace>
  <inkml:trace contextRef="#ctx0" brushRef="#br0" timeOffset="750.5624">20744 11577 729 0,'0'0'307'15,"0"-2"-132"-15,-7 2-153 0,6 0-17 16,-1 0-3-16,-27 6 24 16,-37 50 44-16,26-21-14 15,-10 10-3-15,-1 13-27 16,-14 29-19-16,-8 6-4 15,-12 13-2-15,-10-4 0 16,-1 5 0-16,-4 0 0 16,6-4 23-16,-2-3 5 15,11-25 2-15,13-10 1 16,13-14-19-16,14-2-5 0,15-10-39 16,4-3-40-16</inkml:trace>
  <inkml:trace contextRef="#ctx0" brushRef="#br0" timeOffset="1128.4773">20916 11949 589 0,'-7'0'299'0,"-7"6"-83"0,-9 10-135 15,-11 21-76-15,-9 6 6 16,-22 15 28-16,-3 4 10 15,-12 14 8-15,-9 13-22 16,-9 11-23-16,-3-1-4 16,1-9 25-16,11-9-3 0,10-13 0 15,1 0 2-15,8-2-21 16,3-3-2-16,12-9-2 16,5-9 2-16,19-11-82 15</inkml:trace>
  <inkml:trace contextRef="#ctx0" brushRef="#br0" timeOffset="1594.2358">20810 12589 656 0,'0'0'259'15,"0"5"-144"-15,-8 6-98 16,-6 6-4-16,-13 9 2 15,-10 3 72-15,-9 9 67 16,-6 1-34-16,-5 14-36 16,1 6-25-16,0 8-33 15,-3 0-10-15,6-7-22 16</inkml:trace>
  <inkml:trace contextRef="#ctx0" brushRef="#br0" timeOffset="27538.2845">20956 10516 137 0</inkml:trace>
  <inkml:trace contextRef="#ctx0" brushRef="#br0" timeOffset="172290.3755">16415 11357 892 0,'1'0'426'16,"-1"1"-229"-16,-1 0-86 16,0-1-25-16,0 0-12 0,-10 3-24 15,-19 8 2-15,-45 19 16 16,23-7 5-16,-3 2-1 15,0 1 3-15,6-1-31 16,14-1-18-16,8-7-23 16,7-4-3-16,15-2-3 15,0-7 4-15,15 1 17 16,8-4 13-16,9 0 18 16,7 5 10-16,-1 12-2 15,2 10-8-15,-7 11-14 16,-2 4-10-16,-4-2-39 15,-2-1-48-15</inkml:trace>
  <inkml:trace contextRef="#ctx0" brushRef="#br0" timeOffset="172813.7615">16805 11378 1451 0,'-7'-3'225'0,"-12"2"-95"16,0 1-3-16,-7 5-59 15,2 7-27-15,3 9-22 16,2 5-13-16,8 8-11 16,6 4-3-16,8 11-1 15,9 3 2-15,9-2 4 16,12-2 0-16,5-20 11 16,3-10 2-16,4-20 6 0,-2-12 1 15,-2-23 11-15,-10-9 21 16,-18-14 36-16,-14 0 6 15,-25 12-13-15,-7 7-23 16,-9 12-82-16,-2 6-73 16</inkml:trace>
  <inkml:trace contextRef="#ctx0" brushRef="#br0" timeOffset="217059.6469">19556 16589 1467 0,'-3'3'258'0,"0"6"-20"16,12-3-58-16,17 0-65 15,11-2-19-15,25 0-45 16,6-4-22-16,10 0-14 15,-1-1-3-15,-14-3-77 16,-12 4-85-16</inkml:trace>
  <inkml:trace contextRef="#ctx0" brushRef="#br0" timeOffset="217349.9213">19622 16767 1445 0,'6'5'261'0,"3"1"-28"16,19 4-102-16,5-1-2 16,24 1-63-16,12 0-24 15,2-3-13-15,3 1-19 0,-12-4-258 16</inkml:trace>
  <inkml:trace contextRef="#ctx0" brushRef="#br0" timeOffset="217913.4313">20506 16672 1308 0,'-1'0'288'15,"0"1"-53"-15,8 3-49 16,10 3-9-16,19 0-36 16,12-1-27-16,24-3-53 15,6-1-18-15,3 0-26 16,-11-1-21-16,-20 5-80 15,-10 0-91-15</inkml:trace>
  <inkml:trace contextRef="#ctx0" brushRef="#br0" timeOffset="218824.8596">21285 16162 1467 0,'-2'0'259'0,"1"0"-52"15,1 2-96-15,0-2-12 16,0 3-39-16,8 20-12 0,14 42-19 15,-6-22 6-15,2 7-6 16,0 10-3-16,1 4 1 16,-4 0-14-16,-3 1-5 15,-3-5-2-15,4-6 0 16,-2-5 2-16,-7-17 1 16,4-6 0-16,-4-17 8 15,1-12 1-15,7-22-1 16,-3-15-1-16,3-23-9 15,0-3-2-15,3-7-3 16,0 4-1-16,3 11 1 16,-4 7-2-16,-5 17 1 15,-1 10 1-15,-6 11-4 16,-1 11 0-16,0 12-2 16,2 7-2-16,2 17 1 15,5 3 0-15,7 10 1 16,5 5 1-16,8 5 2 0,3 2 1 15,4-8 0-15,0-7 0 16,-7-19 2-16,-2-6 1 16,-10-15 2-16,1-4 2 15,-8-11 1-15,-2-11 0 16,-1-21-4-16,2-10-2 16,4-17-1-16,0-9 0 15,13-9-1-15,0-4 0 16,-3 11 2-16,-2 11 9 0,-12 30 22 15,-10 11 4-15,-3 24-1 16,-4 5-12-16,1 6-45 16,5 6-37-16</inkml:trace>
  <inkml:trace contextRef="#ctx0" brushRef="#br0" timeOffset="219729.5469">22152 16645 1301 0,'-4'-4'299'15,"-1"2"-50"-15,1 7-76 16,-2 4-29-16,5 18-64 15,2 0-23-15,1 8-25 16,3 2-9-16,-2-5-8 16,3-1-6-16,-1-10-5 15,-2-6-11-15,-3-6-51 16,-1-5-46-16,-5-4-193 0</inkml:trace>
  <inkml:trace contextRef="#ctx0" brushRef="#br0" timeOffset="220509.1006">22138 16608 1286 0,'2'0'306'16,"-2"-2"-66"-16,13 0-40 0,3-5-17 15,15-1-65-15,10 1-34 16,11 0-45-16,0 7-15 16,-7 0-29-16,-6 4-36 15,-9 3-241-15</inkml:trace>
  <inkml:trace contextRef="#ctx0" brushRef="#br0" timeOffset="220778.4141">22138 16733 1540 0,'9'1'264'0,"15"-1"-123"16,12 0-39-16,20 1-53 15,-1 0-19-15,-6 4-22 16,-4 2-56-16</inkml:trace>
  <inkml:trace contextRef="#ctx0" brushRef="#br0" timeOffset="221385.8466">22555 16930 759 0,'-2'-1'485'0,"-2"1"-241"16,-1 0-139-16,3 0-4 15,1 0-3-15,-5 0 10 16,-11 0-16-16,-28 4-17 16,35 0-43-16,1 4-15 15,6 0-18-15,4 6-5 16,9 1-2-16,6-3 2 0,2 3 1 15,5-1 1 1,2-1 3-16,0 3 1 0,-4-2 2 16,-6-1 1-16,-11 0 8 15,-5 6 15-15,-12 0 15 16,-10-5 5-16,-8-4-5 16,-5-14-14-16,8-11-38 15,0-6-231-15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8:49:13.7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15567 12634 13 0,'0'0'33'0,"-9"13"-1"16,-13 59 9 0,3-19-33-16,1 10-4 15,-4 3-1-15,3-1-1 0,1-6-2 16,5-11 0-16,4-12 0 16,6-12 0-1,3-24 0 1,9-6 1-16,4-20-1 15,4-9 1-15,1-12 0 0,4-7 0 16,1-10 1-16,1-1-1 16,-4 0 1-16,0 3 0 15,-5 6 1-15,-3 8 0 16,-3 9 0-16,-5 14 1 16,-4 12-1-16,0 13 0 0,5 24 2 15,0 13-2-15,2 13 0 16,6 8-2-16,-1 7 1 15,9 7 0-15,1-1-1 16,2-8 0-16,0-9-2 16,-3-9 1-16,-1-11-4 15,-5-14-1 1,1-5-6-16,-16-15-10 16,9-13-17-16,-9 3 0 15,-6-16 0-15,-6 5 11 16</inkml:trace>
  <inkml:trace contextRef="#ctx0" brushRef="#br0" timeOffset="131.5201">15511 12915 37 0,'0'0'36'0,"0"0"-7"0,33-7-6 16,9 0-12-16,8 7-35 16,-4-19-4-16,13 13-3 15,-9-23-5-15</inkml:trace>
  <inkml:trace contextRef="#ctx0" brushRef="#br0" timeOffset="1073.6716">22181 12541 33 0,'0'0'32'0,"-8"-9"-2"15,8 9-7-15,0 19-6 0,-3 4-5 16,3 14-2-16,0 6-2 0,0 15 0 16,0 7-2-1,5 8-1-15,-5-1-2 16,6 0-1-16,-2-8-2 0,-1-8-1 15,2-8-4-15,1-17-10 16,3-19-21-16,1-7-3 16,-10-18 0-16,8-6 0 0</inkml:trace>
  <inkml:trace contextRef="#ctx0" brushRef="#br0" timeOffset="1489.4263">22156 12603 38 0,'16'-27'34'16,"12"5"-6"-16,9 5-4 16,4 5-7-16,5 12-6 15,-5 7-2-15,3 12-4 16,-13 6-1-16,-10 10-2 0,-16 5 0 15,-17 1-2-15,-9-1 1 16,-5-1 0-16,-6-9-1 0,0-6 1 16,1-6-2-16,11-11 1 15,12-7 0-15,8 0 0 16,25-12 1-16,7 7-1 31,14 5 1-31,2 0-1 0,7 8 1 16,-5 13 0-16,-8 5 0 15,-12 8 0-15,-20 6 1 16,-18-2 0-16,-19 0 0 16,-12-7 0-16,-14-6-1 15,-1-8 1-15,-3-10-4 16,2-16-15-16,6-11-22 0,13-3-1 16,-2-24 0-16,14-6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7:36:39.1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12990 4500 1264 0,'-10'-2'272'15,"-8"-7"-142"-15,5 1-24 0,16-11-53 16,10-4-22-16,19-10-12 16,11-2 1-16,16-4 9 15,2 4 0-15,10 11-5 16,0 4-3-16,3 15-8 15,7 9 0-15,3 17 8 16,0 7 10-16,4 13 12 16,-1-2 5-16,5-8-7 15,9-9-10-15,-8-22-14 16,-4-12 0-16,-23-19-2 16,-15-9-1-16,-15-7-28 15,-6-1-38-15</inkml:trace>
  <inkml:trace contextRef="#ctx0" brushRef="#br0" timeOffset="603.4534">14373 4221 1033 0,'-4'2'420'16,"-5"1"-238"-16,7 3-104 0,2 6-5 15,13 7-49-15,5 6-5 16,16 3 10-16,7-2 2 16,17-7 1-16,4-7 0 15,13-14-10-15,3-11-6 16,5-19-5-16,10-4 0 15,0 0 9-15,-1 7 4 16,1 23 8-16,-6 8 4 16,3 25-4-16,-5 10-6 0,-10 14-10 15,-12 4-5-15,-15-4-1 16,-9-5 0-16,-10-18-90 16</inkml:trace>
  <inkml:trace contextRef="#ctx0" brushRef="#br0" timeOffset="1527.2745">13987 3305 1235 0,'-2'-11'306'15,"-3"-12"-123"-15,6 9-41 16,-1 5-21-16,4 9-57 15,1 7-22-15,1 9-27 16,6 8-1-16,2 10 6 0,4 9-1 16,6 11-4-16,5 7-1 15,0 3-9-15,-4-1 0 16,-3-11 0-16,-9-8 1 16,3-16 4-16,-2-11 3 15,-2-17 11-15,3-7 6 16,-9-22 0-16,5-11-1 15,-3-16-13-15,-4-8-7 16,7-2-9-16,-3 3-1 0,2 7-1 16,0 11 2-16,-1 18 2 15,-4 10-2-15,-1 17-5 16,-2 5-3-16,5 17-5 16,1 6 1-16,6 13 3 15,5 5 1-15,7 9 5 16,3 1 1-16,6-3 1 15,0-8 0-15,4-15 1 16,-5-13 1-16,-6-19 5 16,0-12 3-16,-12-24 7 15,-1-9 5-15,-4-10 8 16,0-6 4-16,1-3 8 16,0-1-1-16,2 8-10 15,-6 8-8-15,-1 16-16 16,0 14-2-16,-7 11-44 15,0 3-31-15</inkml:trace>
  <inkml:trace contextRef="#ctx0" brushRef="#br0" timeOffset="1977.7206">14891 3554 1229 0,'1'3'289'15,"-1"-2"-124"-15,1 7-80 0,3 6-17 16,-1 11-4-16,3 12-4 15,1 14-22-15,-2 2 1 16,1 1-14-16,-2-7-4 16,-2-10-10-16,1-9-1 15,1-12-4-15,1-8-1 16,-3-12-66-16,-2-6-84 16</inkml:trace>
  <inkml:trace contextRef="#ctx0" brushRef="#br0" timeOffset="2217.0811">14921 3532 1597 0,'3'-5'285'0,"11"0"-185"16,4 3-34-16,10-6-40 16,4 4-11-16,6-2-11 15,-4-1-2-15,-4 4-22 16,-2-3-74-16</inkml:trace>
  <inkml:trace contextRef="#ctx0" brushRef="#br0" timeOffset="2597.2363">14931 3754 1294 0,'-2'-3'244'0,"-3"1"-130"15,3 0-11-15,2 2-42 16,0 0 5-16,7 0-20 16,19 1 1-16,39 5-8 15,-22-3-15-15,-1-4-14 16,-6-4-1-16,-7-1 14 16</inkml:trace>
  <inkml:trace contextRef="#ctx0" brushRef="#br0" timeOffset="33610.3418">7162 12647 696 0,'0'-1'383'0,"-1"1"-157"16,0 8-124-16,-3 23-84 16,-3 13-13-16,0 38-3 15,-3 16-3-15,3 22-3 16,4 12-2-16,5 21 35 15,9 1 7-15,9 8 13 16,2 9 2-16,1-13-18 16,-5 4-11-16,-8 6-8 15,-5-15 1-15,-3-24-2 16,-2-17 3-16,3-38-1 16,1-13 2-16,5-23-39 15</inkml:trace>
  <inkml:trace contextRef="#ctx0" brushRef="#br0" timeOffset="34763.9356">7270 12578 1020 0,'0'-9'329'0,"10"-11"-253"15,6 10-48-15,11 10-29 16,4 5-6-16,12 10-4 16,7 4 2-16,21-1 3 0,18 1 4 15,25-8 3-15,12-6 2 16,27-4 1-16,8-4 12 15,22-6 12-15,7 1 5 16,5 3 13-16,4 2-3 16,4 10-6-16,2 5 2 15,6-2-13-15,1 4-6 16,13-1-9-16,3-3-2 0,3-4-3 16,3-4 0-16,-10-4-2 15,-12-5 0-15,-24-6 1 16,-13-3 0-16,-38-1 1 15,-13 1 0-15,-28 3 0 16,-21 1-3-16,-16 7 1 16,-8 0-2-16,-9 3 0 15,1 2 2-15,-6-3-1 16,-6 2 0-16,-12-1 0 16,-3-5-2-16,-12 6 0 15,-4-3-1-15,-5 4 0 16,3 0-1-16,1 0-4 15,-18 14-2-15,-29 46-1 16,29-23-2-16,5 13 2 16,6 11 0-16,6 24 3 15,4 7 1-15,11 12 0 16,2-1-1-16,2 12-1 16,1 12-1-16,0 2 0 0,-2 10 2 15,5 4 2-15,-8-8 2 16,0 4 2-16,3-2 2 15,-5-9 2-15,2-7 1 16,-5-19 0-16,-8-15 1 16,-1-31-1-16,-3-4 0 0,1-10 0 15,0-4 1-15,3-8 1 16,1-7 0-16,-2-10 2 16,-3-8 2-16,-5-7 0 15,-2-4 1-15,-2-5-3 16,-2 0-4-16,-6 0-1 15,-4-1-2-15,-15 2-2 16,-5-1 0-16,-16 6-2 16,-6 5 0-16,-8 2-1 15,-11 6 2-15,-17 4 0 16,-18 0 0-16,-21 6 0 16,-15-1 2-16,-19 4 1 15,0-4 0-15,-23-2-1 16,5-4 2-16,-16-15 0 15,-5-4-1-15,-10-15 0 16,-7-3 1-16,-6 0 18 16,-2 0 6-16,5 9 6 15,-2 3 0-15,18 11-18 0,1 3-6 16,21 5-9-16,4 1 0 16,23-2-2-16,18-5-6 15,22-8-11-15,21-4-18 16,27 0-127-16</inkml:trace>
  <inkml:trace contextRef="#ctx0" brushRef="#br0" timeOffset="70845.2978">19106 10141 1495 0,'-3'0'282'0,"3"-3"-36"16,2 4-48-16,-2-1-77 15,8 3-39-15,22 6-43 16,64 19-15-16,-28-20-12 16,3 0-1-16,-6-6-29 15,-7-2-22-15,-14 0-101 16,-5-2-102-16</inkml:trace>
  <inkml:trace contextRef="#ctx0" brushRef="#br0" timeOffset="71086.7007">19177 10296 1395 0,'-7'7'255'0,"-8"4"-28"16,14-3-73-16,6-3-6 15,22-3-30-15,16-2-20 16,23-4-23-16,8-3-12 16,3-2-26-16,-6 0-9 15,-13 1-46-15,-9 7-43 16</inkml:trace>
  <inkml:trace contextRef="#ctx0" brushRef="#br0" timeOffset="71548.4853">20427 9803 1128 0,'0'-6'366'16,"8"0"-167"-16,-8 5-11 16,-4 16-34-16,4 16-16 15,-16 20-33-15,-3 10-18 0,-7 12-44 16,-9-2-16-16,1 0-15 16,1-5-5-16,4-13-1 15,6-8-1-15,10-16-3 16,6-9-6-16,8-17-40 15,5-8-31-15,8-20-126 16,4-8-110-16</inkml:trace>
  <inkml:trace contextRef="#ctx0" brushRef="#br0" timeOffset="71863.8775">20453 9841 1273 0,'4'1'268'15,"-2"-1"-130"-15,4 5-38 16,-6-5 4-16,0 0-19 16,7 17-6-16,19 42-8 0,-4-22-1 15,1 1-22-15,3 2-11 16,5 3-18-16,-2-2-5 16,-1 2-7-16,0-2 1 15,-8-5 2-15,-2-4 1 16,-10-7 5-16,-9-6 7 15,-15-6 14-15,-12-5 3 16,-19-9 6-16,-5-4-5 16,-7-8-14-16,1 0-5 15,0 0-16-15,6 4-6 0,9 5-2 16,8 4-17-16,21 0-68 16,9-1-66-16</inkml:trace>
  <inkml:trace contextRef="#ctx0" brushRef="#br0" timeOffset="72341.6555">21082 9759 1145 0,'-1'-5'351'0,"-3"-3"-151"16,2 4-18-16,-4 4-52 15,3 4-29-15,-1 11-44 16,3 6-14-16,1 16-11 15,3 11 1-15,4 17-1 16,-1 5-8-16,1 2-9 16,0-3-4-16,0-13-15 15,0-1-22-15,1-18-62 16,-2-11-63-16</inkml:trace>
  <inkml:trace contextRef="#ctx0" brushRef="#br0" timeOffset="72776.696">21607 9748 1094 0,'5'-4'397'0,"4"-1"-172"15,-4 4-77-15,-4 2-8 0,-1 9-48 16,-6 1-12-16,-8 6-38 16,-5 4-13-16,-16 8-15 15,1 2-4-15,-18 7-5 16,-8-1-2-16,-1-1-1 16,-6 0-10-16,11-8-19 15,13 1 1-15,12-10-1 16,6-4 10-16,18-5 18 15,7-1 8-15,14 3 18 16,14-1 9-16,20 9 13 16,10 3 3-16,9 9-11 15,-5 3-8-15,-11-2-15 16,-12-2-4-16,-10-9-3 16,-5-3 1-16,-8-10 0 15,-2-1 1-15,-7-3 2 0,-6-5 3 16,-3-4-43-16,0 3 40 15</inkml:trace>
  <inkml:trace contextRef="#ctx0" brushRef="#br0" timeOffset="77509.1661">15609 13242 618 0,'3'-11'527'0,"4"-4"-162"15,-4 4-174-15,-3 14-24 16,-1 10-8-16,-9 19-58 15,5 11-11-15,-4 14-39 16,1 4-25-16,2-5-19 16,-4-2-2-16,3-11-3 15,7-8 1-15,2-19-3 16,3-11-2-16,-4-20-8 16,-1-13-2-16,0-20 0 15,6-5 3-15,9-9 5 16,-2-1 1-16,3 5 3 15,-6 5-1-15,-4 18 6 16,5 14 3-16,-6 21 12 16,5 11 3-16,-2 20-3 15,1 8-5-15,10 14-8 0,0 2-5 16,5 2 0 0,-1-5-1-16,0-6 3 0,-1-5-12 15,-3-10-61-15,0-6-56 16</inkml:trace>
  <inkml:trace contextRef="#ctx0" brushRef="#br0" timeOffset="77644.0785">15606 13414 1678 0,'9'-2'349'0,"13"-3"-228"15,8-2-39-15,17 6-9 16,6-4 9-16</inkml:trace>
  <inkml:trace contextRef="#ctx0" brushRef="#br0" timeOffset="78228.7214">21769 13429 1516 0,'0'4'244'0,"0"15"-61"16,0 6-91-16,3 15-34 0,5 10 10 15,3 1-39-15,1-1-13 16,-4-6-39-16,-2-9-51 16</inkml:trace>
  <inkml:trace contextRef="#ctx0" brushRef="#br0" timeOffset="78562.639">21785 13453 1578 0,'14'-9'284'0,"16"-14"-120"16,7 5-51-16,-3 7-19 15,1 4-18-15,-9 8-41 16,-7 6-11-16,-12 6-9 15,-7 4-3-15,-14 6-7 16,-8-1 0-16,-5 0-4 16,2-5-1-16,10-7-33 15,13-2-6-15,16-6-5 16,8-2-1-16,17 4 33 16,3 4 6-16,3 12 3 15,-3 6 7-15,-17 8 23 16,-12 4 6-16,-25 1 14 15,-13-1 0-15,-17-4-11 16,-5-9-5-16,-6-17-24 0,5-9-29 16,19-19-365-16</inkml:trace>
  <inkml:trace contextRef="#ctx0" brushRef="#br0" timeOffset="79439.7597">21988 9596 957 0,'-1'5'359'0,"-10"9"-195"16,2 6-90-16,-4 6-30 16,-4 5-1-16,6-1-33 15,-1-6-6-15,5-4 9 16,3-7 5-16,4-6 12 0,5-6 2 15,6-15-9-15,1-6-4 16,6-15-13-16,1-5-3 16,2-5-1-16,2 3-1 15,-6 3 29-15,-3 6 21 16,-3 12 36-16,-8 4 16 16,-4 15-15-16,-4 3-14 15,-2 17-44-15,3 7-18 16,3 14-12-16,2 2-3 0,8 2 1 15,7 0-1-15,6-12-10 16,3-5-29-16,0-8-95 16,-4-7-63-16</inkml:trace>
  <inkml:trace contextRef="#ctx0" brushRef="#br0" timeOffset="79591.9277">21950 9674 1437 0,'10'-1'196'0,"18"-2"-103"15,8 0-38-15,7 0-42 16,10 1-50-16</inkml:trace>
  <inkml:trace contextRef="#ctx0" brushRef="#br0" timeOffset="80029.9822">22312 9671 1407 0,'2'0'215'0,"0"0"-82"15,3-2-3-15,-5 2-28 16,0 0-26 0,0 0-38-16,18 2-10 0,57 6-15 15,-25-2-4-15,-5-5-3 16,-20-1 2-16,-13-2 1 15,-9-3-2-15,-5-1-4 16,-4-4-2-16,-4-2-3 16,4 0-1-16,0-1-1 15,3 2-1-15,6 4-4 16,4 4 0-16,6 0 1 16,1 6 1-16,2 5 5 0,-5 1 9 15,-6 8 23-15,-5 2 5 16,-7-1 1-16,-3 0-1 15,3-5-81-15</inkml:trace>
  <inkml:trace contextRef="#ctx0" brushRef="#br0" timeOffset="80460.9767">22766 9538 1485 0,'0'-3'263'0,"-3"1"-41"16,3 11-137-16,2 6-29 15,1 13-29-15,5 5-11 16,-1 3-5-16,-1 0 0 16,-6-6-2-16,0-8-10 15,0-8-63-15,-3-3-54 0</inkml:trace>
  <inkml:trace contextRef="#ctx0" brushRef="#br0" timeOffset="80868.4029">22748 9500 1023 0,'7'-6'437'16,"7"-1"-226"-16,7-5-94 15,5 9-20-15,2 3-38 16,-2 3-11-16,-4 8-7 16,-3-3-4-16,-5 6-11 0,-7 1-6 15,-9-3-5-15,-5 5 0 16,-6-12-7-16,5 3-4 16,0-5-9-16,5-3-7 15,6-4-5-15,2-4 1 16,15 6 7-16,2-2 6 15,7 9 6-15,2 5 3 16,-9 8 4-16,-5 2 4 16,-14 9 5-16,-10-1 0 0,-16-2 7 15,-7-3-2-15,-3-13 1 16,1-6-3-16,10-11-10 16,6-3-17-16,7-3-119 15</inkml:trace>
  <inkml:trace contextRef="#ctx0" brushRef="#br0" timeOffset="82790.5934">16200 9679 642 0,'-6'5'521'16,"-14"3"-216"-16,8-7-165 16,5-2-11-16,5-9-49 15,8-5-8-15,11-11-25 16,4-1-4-16,7-4-2 15,4 0-5-15,5 9-8 16,4 7-3-16,12 15-8 16,2 4-4-16,9 17-7 15,2 1-1-15,0 0-2 16,2 1 1-16,0-15 1 16,1-8-1-16,-2-14 4 15,-4-7 3-15,-17-4 3 0,-11-7 4 16,-18 3 2-16,-11 5-4 15,-10 9-64-15,-1 8-85 16</inkml:trace>
  <inkml:trace contextRef="#ctx0" brushRef="#br0" timeOffset="83298.9374">17148 9439 1446 0,'-3'13'180'0,"-1"16"-123"0,3 0-19 15,6-1-17-15,6-6-11 16,11-10-4-16,1-1 6 15,7-15 16-15,0-4 8 16,10-14 7-16,11-8-10 16,19-3-16-16,9-1-5 15,6 4-2-15,2 10 11 0,-2 15 17 16,3 7 7-16,-4 20 6 16,-7 5 2-16,-12 5-3 15,-9 0-2-15,-2 2-9 16,-1-7-5-16,3 0-20 15,0 1-2-15,-10-2-61 16,-7-3-73-16</inkml:trace>
  <inkml:trace contextRef="#ctx0" brushRef="#br0" timeOffset="83749.9835">16249 8580 1232 0,'2'-7'292'15,"2"-7"-130"-15,-2 6-66 16,1 6 2-16,-4 4-27 16,0 7-21-16,-1 22-19 15,-2 11-15-15,8 28-16 16,0 11 0-16,7 2 3 16,-1-3-27-16,2-16-110 15,-1-13-87-15</inkml:trace>
  <inkml:trace contextRef="#ctx0" brushRef="#br0" timeOffset="84033.3453">16544 8647 880 0,'3'-3'425'15,"0"0"-213"-15,-3 3-115 16,-1 0-30-16,-4 1-7 15,-26 28-41-15,-53 33-5 16,35-23-10-16,0-3-2 16,12-3-1-16,7-4-1 0,15-7-5 15,7-6 11-15,12-4 31 16,11-1 24-16,13-4 32 16,10 4-6-16,11 1-28 15,5 2-14-15,-2-1-27 16,-5 1-7-16,-10-5-29 15,-11-1-44-15</inkml:trace>
  <inkml:trace contextRef="#ctx0" brushRef="#br0" timeOffset="84393.6069">16749 8934 1407 0,'0'4'223'0,"-1"8"-90"16,0 4-26-16,0 8-46 15,1 4-24-15,0 6-14 16,0 0-1-16,1 1-6 16,1 0-3-16,-1-8-7 15,2-3 2-15,-1-12-34 16,0-7-46-16</inkml:trace>
  <inkml:trace contextRef="#ctx0" brushRef="#br0" timeOffset="84757.6719">16700 8996 1298 0,'5'-12'278'15,"5"-7"-99"-15,2-4-38 0,7 2-3 16,0 4-56-16,6 3-8 16,-1 11-31-16,-5 5-11 15,-4 11-14-15,-7 5-4 16,-10 8-6-16,-4 4-3 16,-5-2-11-16,-3-4-5 15,4-8-7-15,0-9-2 16,9-7-8-16,4-1 1 15,9-7 2-15,8 6 2 16,7-3 18-16,6 4 4 0,4 9 6 16,-2 3 4-1,-7 13 4-15,-8 8 0 0,-21 5 2 16,-11 2 0-16,-16 0 0 16,-4-3-3-16,-4-10-10 15,3-8-20-15,4-18-116 16</inkml:trace>
  <inkml:trace contextRef="#ctx0" brushRef="#br0" timeOffset="85177.3512">17354 8870 1431 0,'7'-1'244'15,"5"-1"-18"-15,20 2-93 16,9 0-14-16,15 3-10 15,5 1-30-15,1-1-32 16,1 1-12-16,-5-6-28 16</inkml:trace>
  <inkml:trace contextRef="#ctx0" brushRef="#br0" timeOffset="85626.0147">18090 8530 1118 0,'1'-2'376'0,"-1"-6"-162"16,0 12-71-16,4 12-69 16,-2 11-21-16,1 23-17 15,5 5-9-15,2 14-5 16,-8 5-3-16,3-5-6 0,-3-6 2 16,-2-16-21-1,2-13-28-15,0-15-276 0</inkml:trace>
  <inkml:trace contextRef="#ctx0" brushRef="#br0" timeOffset="85909.9234">18419 8580 1129 0,'6'-5'343'0,"5"0"-185"0,-10 5-76 16,-7 4-14-16,-17 13-24 15,-10 0-8-15,-16 13-24 16,-3 5-5-16,-2-2-4 16,4 3 0-16,8-4-3 15,10-3 0-15,16-1-2 16,11-5 4-16,17-1 30 16,7-4 16-16,18-3 25 15,3 3 2-15,9 2-8 16,0 1-15-16,-4 2-26 15,3-4 4-15,-16-5-58 16</inkml:trace>
  <inkml:trace contextRef="#ctx0" brushRef="#br0" timeOffset="86503.5247">18640 9007 1283 0,'-7'11'246'15,"-2"7"-139"-15,-5 5-63 16,-1 5-15-16,1 3-22 15,-4-3-4-15,6-3-1 16,2-4 0-16,4-12 12 16,4-4 4-16,2-11 5 15,2-7 1-15,3-5-11 16,4-4-3-16,1-4-4 0,1 3 2 16,1-4 4-16,1-1 6 15,5 2 25-15,0-1 5 16,-3 10 9-16,-5 4-1 15,-5 10-22-15,-3 3-2 16,-1 7-16-16,-1 5-7 16,0 4-5-16,1 5-3 15,4 2-2-15,3 0-1 16,6 3 0-16,2-1 0 0,5 0-35 16,-1-2-24-16,1 0-77 15,-7-3-48-15</inkml:trace>
  <inkml:trace contextRef="#ctx0" brushRef="#br0" timeOffset="86704.7234">18560 9146 1495 0,'8'0'227'0,"12"-1"-104"15,9-3-53-15,12 3 26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7:39:34.1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20496 11239 1561 0,'-8'-1'274'0,"-16"1"-104"16,-6 8-39-16,-19 18 9 16,-8 14-25-16,-6 33-49 15,1 13-16-15,22 36-32 16,16 14-8-16,31 4-8 15,14 0 1-15,31-17-2 16,1-15 0-16,13-24 6 16,2-10-34-16</inkml:trace>
  <inkml:trace contextRef="#ctx0" brushRef="#br0" timeOffset="870.5585">20910 11596 1262 0,'-19'-6'295'16,"-14"-2"-111"-16,-5 9-53 16,-4 6-8-16,6 20-67 15,2 9-25-15,15 16-18 16,13 9-2-16,20 4 7 15,17 3 2-15,23-7-2 16,9-6-1-16,4-20-2 16,1-10 9-16,-1-20 8 15,-7-13 15-15,-3-12 21 16,-11-5 3-16,-27-13 12 16,-13-4-5-16,-27-13-25 0,-13-4-11 15,-16-8-25-15,-2 3-11 16,6 5-14-16,7 8-14 15,18 21-55-15,3 8-26 16,12 22-100-16,-1 6-106 16</inkml:trace>
  <inkml:trace contextRef="#ctx0" brushRef="#br0" timeOffset="1079.9968">20652 11780 1610 0,'7'2'336'0,"21"2"-127"16,20 0-44-16,30-1-47 15,14-3-32-15,7 0-42 16,-5 2-46-16</inkml:trace>
  <inkml:trace contextRef="#ctx0" brushRef="#br0" timeOffset="2082.2617">21415 11687 807 0,'-4'0'442'0,"3"0"-212"15,1 0-157-15,0 0-8 16,0 0-1-16,0 0-1 16,0 0 0-16,0 0 6 15,0 0-17-15,0 0-11 0,0 0-20 16,4 12-1-16,6 34-5 16,-11-23 0-16,1 13 3 15,3 6 1-15,2 15 5 16,3 0 5-16,-4-2-3 15,2-1-9-15,-1-21-5 16,1-9 0-16,3-24 4 16,-3-15 2-16,-2-20 1 15,0-10 0-15,-11-12-5 16,-6-9-1-16,-7-7-1 16,-5 0-1-16,5 8-6 15,2 7-4-15,9 26-2 16,4 11-1-16,5 19 0 15,3 3-2-15,11 15-1 16,2 3 0-16,8 11 5 16,4 4 6-16,-1 1 15 15,6 2 4-15,-1-5 3 0,2-4-3 16,-1-11-9-16,0-10-3 16,-2-17 0-16,-1-12 1 15,-7-14 1-15,-8-7 0 16,-9-5-1-16,-6 3-2 15,-6 7-4-15,-2 7-3 16,0 19-4-16,1 10 3 16,3 18 0-16,0 11 0 0,4 13-1 15,6 7 1-15,4 11 2 16,4 2 1-16,5 1 0 16,0-5-2-16,3-12-9 15,-2-6-23-15,0-14-77 16,-1-10-113-16</inkml:trace>
  <inkml:trace contextRef="#ctx0" brushRef="#br0" timeOffset="2328.9867">22014 11526 1652 0,'3'10'361'0,"2"10"-180"0,3 7-40 15,4 17-41-15,2 5-27 16,-1 12-27-16,-2 4-7 16,-3-3-29-16,-2-4-20 15,-3-19-40-15,2-4-32 16,1-23-197-16</inkml:trace>
  <inkml:trace contextRef="#ctx0" brushRef="#br0" timeOffset="2561.8527">22364 11620 1406 0,'0'-5'235'0,"-1"-1"-50"15,-5 5-22-15,-8 6-56 16,-8 8-17-16,-11 7-34 15,-3 7-6-15,-4 6-12 16,5 2-7-16,11 2-16 16,9-3-9-16,19-6 3 15,12-3 10-15,21-10 10 16,11-1 3-16,9-2-8 16,0-3-10-16,-4-1-67 15,-2-5-384-15</inkml:trace>
  <inkml:trace contextRef="#ctx0" brushRef="#br0" timeOffset="2949.7724">22544 11605 1568 0,'-6'4'285'0,"-2"9"-134"16,1 7-48-16,4 15-13 15,5 7-5-15,6 13-1 16,1 5-9-16,6-3-23 16,-2-5-19-16,-3-22-18 15,1-11-1-15,-1-23 6 16,-1-13 2-16,-3-15 0 15,-4-9-3-15,-4-12-7 16,-5-4-2-16,-7-5-4 16,1 0-2-16,2 7-5 15,4 10-2-15,9 15-6 16,5 7 0-16,11 16 0 16,7 4-15-16,13 6-50 15,4 4-24-15,15 4-129 16,-1-1-224-16</inkml:trace>
  <inkml:trace contextRef="#ctx0" brushRef="#br0" timeOffset="3206.2063">22575 11994 1504 0,'1'5'241'0,"10"-1"-69"16,11 0-44-16,23-2-25 16,9-3-5-16,11-1-52 15,1-1-13-15,-16-4-52 16,-7 3-63-16</inkml:trace>
  <inkml:trace contextRef="#ctx0" brushRef="#br0" timeOffset="3393.4481">22576 11788 1810 0,'15'-5'436'16,"27"2"-324"-16,17-2-45 16,14 5-31-16,2 4-32 15</inkml:trace>
  <inkml:trace contextRef="#ctx0" brushRef="#br0" timeOffset="3870.5777">23121 11794 1673 0,'16'0'370'0,"29"0"-183"15,12 3-72-15,14 2-55 16,1-3-31-16,-9-2-91 16</inkml:trace>
  <inkml:trace contextRef="#ctx0" brushRef="#br0" timeOffset="4181.4421">23628 11510 1589 0,'3'6'307'15,"-1"10"-143"-15,-1 4-16 16,-1 15-11-16,-1 7-18 16,-4 16-24-16,-2 8-7 15,1 5-41-15,1-4-18 16,5-19-48-16,5-10-29 16,4-22-79-16,-1-11-91 15</inkml:trace>
  <inkml:trace contextRef="#ctx0" brushRef="#br0" timeOffset="4360.5402">23595 11480 1505 0,'17'-3'274'0,"33"-5"-68"16,12 1-63-16,10 7-78 15,-3 1-31-15,-7 6-26 16,-9 1-36-16</inkml:trace>
  <inkml:trace contextRef="#ctx0" brushRef="#br0" timeOffset="4645.004">23608 11974 1357 0,'12'1'242'0,"25"-1"-42"16,10-2-22-16,12-2-50 15,6 3-14-15,-6 2-62 16,-2 8-17-16,-4 2-22 16,-10-4-25-16,-15-4-91 15,-12-5-76-15</inkml:trace>
  <inkml:trace contextRef="#ctx0" brushRef="#br0" timeOffset="4814.5904">23627 11750 1569 0,'4'-3'316'0,"11"-3"-90"0,13 1-47 16,24 1-90-16,8 4-25 16,7-2-41-16,-1 4-28 15,-6 0 33-15</inkml:trace>
  <inkml:trace contextRef="#ctx0" brushRef="#br0" timeOffset="5242.6005">24118 11083 1656 0,'20'15'358'0,"17"12"-168"16,18 37-132-16,14 22-14 16,4 28-25-16,-14 14 0 15,-14 35-55-15,-21 6-11 16,-37-5-1-16,-13-8-3 15,-25-42 58-15,-10-24 13 16,-8-20 4-16,-3-12-1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7:43:51.9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1620 5483 1554 0,'2'-5'260'0,"19"0"-111"16,11-2-61-16,28 8-37 15,15 6-1-15,19 6-26 16,-1 0-10-16,-5 0-4 16,-11-4 1-16,-21-5-48 15,-5-3-76-15</inkml:trace>
  <inkml:trace contextRef="#ctx0" brushRef="#br0" timeOffset="240.8666">2048 5480 969 0,'-2'4'394'16,"-4"8"-240"-16,3 5-56 15,2 7-3-15,0 2 18 16,3 16 24-16,-2 8 1 15,0 14 2-15,0 9-39 16,0-4-47-16,0-8-21 16,7-15-22-16,3-10-51 15</inkml:trace>
  <inkml:trace contextRef="#ctx0" brushRef="#br0" timeOffset="583.3749">2518 5748 1539 0,'-15'1'245'0,"-17"4"-150"16,-2 4-38-16,11 13-55 0,5 5-9 16,18 11-4-16,9 4 1 15,18-4 15-15,13-2 19 16,4-13 25-16,0-9 12 16,-2-12 33-16,-8-9 20 15,-10-10 34-15,-10-8 1 16,-22-9-19-16,-8-4-34 15,-14-2-73-15,-1 3-41 0</inkml:trace>
  <inkml:trace contextRef="#ctx0" brushRef="#br0" timeOffset="1157.1257">3551 5764 1374 0,'-3'-1'217'0,"-15"1"-89"16,-3 0-20-16,-5 11-39 16,-2 2-20-16,9 9-37 15,5 9-13-15,13 5-11 16,8 5-1-16,12-5 1 15,11-2 1-15,-2-13 5 16,4-6 4-16,-3-10 19 16,-13-5 13-16,-5-4 66 15,-12-7 17-15,-16 0-2 16,-9-1-11-16,-17-2-74 16,-2 4-10-16,5-4-89 15</inkml:trace>
  <inkml:trace contextRef="#ctx0" brushRef="#br0" timeOffset="1452.4108">3747 5764 1482 0,'0'-7'289'0,"-2"-6"-20"0,1 6-136 16,-2 6-41-16,1 10-69 15,1 7-17-15,1 15-13 16,3 6 0-16,1 4 1 16,2 3 2-16,9-7 20 15,2-8 9-15,17-11 19 16,7-10 8-16,-1-13-4 16,-1-2 2-16,-7-12-4 15,-9-1 2-15,-13-10-9 16,-8-4-10-16,-11 2-88 15,-6 0-473-15</inkml:trace>
  <inkml:trace contextRef="#ctx0" brushRef="#br0" timeOffset="1574.086">3883 5538 1663 0,'0'-2'369'0,"1"1"-187"0,4 1-89 16,-5 0-89-16,0 0-67 15</inkml:trace>
  <inkml:trace contextRef="#ctx0" brushRef="#br0" timeOffset="1916.9236">4316 5778 1230 0,'-19'7'298'16,"-9"3"-142"-16,-3 11-49 16,-1 6-18-16,9 10-46 15,0-2-17-15,14 5-24 16,8-6-4-16,12-4-2 15,9-1 2-15,7-12 14 16,7-4 7-16,1-11 12 16,1-3 16-16,-8-9 37 15,-12 0 27-15,-17-7 24 16,-12 1-14-16,-14-4-45 16,-5 0-24-16,2 1-32 15,2-3-42-15</inkml:trace>
  <inkml:trace contextRef="#ctx0" brushRef="#br0" timeOffset="2581.3459">4437 5770 1501 0,'11'4'220'16,"3"1"-126"-16,15 3-60 16,2 0 0-16,5-1-18 15,5-2-2-15,-3-2-2 16,-4 1 1-16,-14-3 0 15,-6-1-1-15,-14 2-8 16,-3 0-4-16,-12 3-6 16,-6 5 0-16,0 3 1 15,2 6 2-15,6 2-3 16,1 3-1-16,8 3 1 16,2 1 6-16,7 0 13 0,6-5 11 15,6-5 17-15,-2-6 4 16,1-5-3-16,0-4 7 15,-3-6-2-15,0-7-4 16,-7-6-8-16,-2-1-9 16,2 1-17-16,-1 2-4 15,4 13-8-15,1 1-4 16,-3 6-1-16,0 8 1 0,-1-6 4 16,-2 4 1-16,-2-2 2 15,0-1 2-15,-2 0 1 16,0-6 3-16,-3-3 3 15,1 0 4-15,1-1 0 16,0 0-1-16,0 0-6 16,1-5-3-16,4-12-5 15,22-28-3-15,-3 26-2 16,4 0-1-16,7 5 1 16,-1 3 1-16,-3 12 5 15,-5 6 2-15,-8 10 12 16,-9 8 3-16,-4 5-2 15,-3 0 20-15,-1 3 107 16</inkml:trace>
  <inkml:trace contextRef="#ctx0" brushRef="#br0" timeOffset="2981.7931">5207 5702 1318 0,'0'15'275'16,"-4"15"-24"-16,3 31-159 15,1 14-9-15,0 15-19 16,1 3 5-16,2-6-25 15,-3-4-5-15,3-9-26 16,0-12-2-16,1-19-29 16,2-16-38-16</inkml:trace>
  <inkml:trace contextRef="#ctx0" brushRef="#br0" timeOffset="3147.1961">5172 6078 1578 0,'8'-2'255'0,"1"2"-152"16,23 1-94-16,4-1-3 0,16 2-4 15,2-2 0-15,-3 0-85 16,-1 0-115-16</inkml:trace>
  <inkml:trace contextRef="#ctx0" brushRef="#br0" timeOffset="3384.5637">5685 5980 1242 0,'0'0'289'0,"1"3"-117"16,0 3-22-16,-2-6-29 16,0 2-16-16,-8 17-28 15,-28 26-16-15,12-36-31 16,-2-4-8-16,3-5-8 16,1-5-2-16,8-5-12 15,3-4-8-15,11-9-13 16,5 3-3-16,7-4 1 15,6 7 6-15,7 6 10 16,1 3 7-16,4 13 11 16,-2 6 5-16,-5 14 8 0,-1 7-1 15,-5 4-4-15,-2-1 89 16</inkml:trace>
  <inkml:trace contextRef="#ctx0" brushRef="#br0" timeOffset="4088.2294">6689 5825 1215 0,'-14'-5'328'0,"-18"-8"-91"0,-5 5-70 16,0 8-96-16,2 3-30 15,10 10-35-15,6 3-9 16,13 10-13-16,7 0-3 16,12 5 0-16,8-7 3 15,7-4 8-15,4 0 4 16,-2-11 5-16,-6 1 2 15,-12-5 8-15,-5-5 4 16,-11-1 0-16,-7 0 2 0,-12-2-8 16,-5 3-3-16,-6 0-4 15,2 6-2-15,12 2-3 16,-2-1-3-16,13 9-2 16,3-3-2-16,5 3 1 15,8 6 2-15,6-5 4 16,3-2 1-16,7-6 5 15,3-6 2-15,9-6 3 16,-3-5 2-16,5-7-1 16,-3-4 1-16,-6-10-1 15,2-1 0-15,-9 1-1 16,-2 3-2-16,-11 9-1 16,-5 9 3-16,-3 11 6 15,-1 7-1-15,0 12-2 16,1 2-5-16,3 5-6 0,1 1-1 15,4-2-5-15,3-3-47 16</inkml:trace>
  <inkml:trace contextRef="#ctx0" brushRef="#br0" timeOffset="4239.3382">6825 5629 1702 0,'-8'-5'376'0,"0"-2"-218"16,1 4-88-16,5 9-140 16,7 8-133-16</inkml:trace>
  <inkml:trace contextRef="#ctx0" brushRef="#br0" timeOffset="4438.8045">6942 5935 1605 0,'6'15'311'0,"9"17"-175"16,-1 5-28-16,3-3-43 15,2-3-18-15,1-11 19 16,1-8 16-16,0-11 22 16,0-3 3-16,-3-10-38 15,-2-2-20-15,-4-9-26 0,-1 4-34 16,-4-8 5-16</inkml:trace>
  <inkml:trace contextRef="#ctx0" brushRef="#br0" timeOffset="4887.762">7535 5936 1599 0,'-5'20'308'0,"-6"10"-166"0,-5 5-53 15,-7-3-20-15,0-7-23 16,0-3-8-16,0-12-10 16,5-2-2-16,-3-11-5 15,1-5-7-15,7-5-36 16,3-4-23-16,8-4-31 16,8 0-4-16,7-4 25 15,6 2 24-15,9 12 32 16,-5-1 9-16,4 14 12 15,-4 11 5-15,-7 5 6 16,4 12-3-16,-2 2-2 16,6-3-2-16,4-1-9 15,1-8 0-15,1-12-2 16,0-4 4-16,-6-11 4 16,2-4 1-16,-4-11-2 15,-4-2-5-15,-1-5-5 0,-6-7-2 16,-1 4-5-16,-3 0-1 15,-2 10-9-15,0 12-1 16,-1 15 0-16,2 12 1 16,-5 12 4-16,9 7 3 15,6 3-1-15,-1-2 49 16,6-1-477-16</inkml:trace>
  <inkml:trace contextRef="#ctx0" brushRef="#br0" timeOffset="5405.7508">8693 5801 1522 0,'-10'14'244'16,"-10"24"-117"-16,5 8-47 0,12 7-40 15,6 4 8-15,14-13 19 16,10-5 17-16,14-13 15 15,5-13-1-15,16-14-22 16,-1-14-12-16,-4-12-19 16,0-6-5-16,-25-13-7 15,-9 0-2-15,-19-6-47 16,-10 4-46-16,-14 17-97 16,-3 9-101-16</inkml:trace>
  <inkml:trace contextRef="#ctx0" brushRef="#br0" timeOffset="5600.2321">8880 5763 1601 0,'-3'1'317'0,"-1"9"-154"0,-2 9-63 16,6 27-73-16,0 14 18 15,-5 20 13-15,5 10-2 16,0 5-4-16,-3 3-22 15,10-2-19-15,0-11-18 16,-4-20-45-16,5-11-36 16</inkml:trace>
  <inkml:trace contextRef="#ctx0" brushRef="#br0" timeOffset="5907.4096">9169 5932 1465 0,'0'13'209'15,"-6"8"-101"-15,6 7-63 16,3-2-4-16,4-2 16 15,8-2 13-15,9-9 19 16,5 1 15-16,3-13-1 16,-2-4 0-16,-3-11-8 15,-1-6-8-15,-10-7-20 16,0 0-19-16,-9-4-27 0,-5-1-34 16,-2 7 127-16</inkml:trace>
  <inkml:trace contextRef="#ctx0" brushRef="#br0" timeOffset="6289.6254">9580 5885 1491 0,'-6'4'293'16,"-2"0"-33"-16,2 18-133 16,4 12-33-16,9 15-59 15,3 10-3-15,7 15 1 16,-1 4-2-16,-10 15-5 16,-7 1-3-16,-15-12-3 15,-1-11-3-15,-4-27-4 16,1-10-2-16,3-23-19 15,-2-11-12-15,2-17-20 16,2-13-7-16,8-15 2 16,7-8 9-16,16-20 13 15,12-5 4-15,14-6 9 0,9 1 3 16,15 17 4-16,-2 7 1 16,-7 18-76-16,-8 8-184 15</inkml:trace>
  <inkml:trace contextRef="#ctx0" brushRef="#br0" timeOffset="6803.7569">10068 5837 1367 0,'-20'-6'257'16,"-16"-3"-25"-16,4 8-120 15,5 4-36-15,7 9-45 16,8 4-15-16,12 4-9 16,2 1-7-16,15 4 1 15,3-1 1-15,4-6 6 16,3-4 3-16,-5-8 3 16,-4-4 2-16,-8-3 4 15,-5-4 0-15,-6 1-6 16,-6 2-4-16,-8 0-9 15,-6 5-1-15,-2 9-6 0,-2-4 0 16,6 7-3-16,4 5 0 16,8-3 2-16,6 4-1 15,6-2 3-15,6-4 2 16,9-6 9-16,5 0 5 16,8-9 7-16,-1-6 3 15,0-6-2-15,2-3-1 16,-3-4-2-16,-2-2-1 15,-9-1-4-15,-3-4 1 0,-11 1 0 16,0 5-2-16,-5 7-4 16,-1 8-4-1,0 8-4-15,-1 5-2 0,2 16 1 16,2 0 1-16,1 10 0 16,0-1 1-16,-2-3 7 15,3 6 35-15,-4-7-187 16</inkml:trace>
  <inkml:trace contextRef="#ctx0" brushRef="#br0" timeOffset="6934.0371">10285 5673 1592 0,'2'-2'292'0,"-2"1"-160"16,0 3-74-16</inkml:trace>
  <inkml:trace contextRef="#ctx0" brushRef="#br0" timeOffset="7297.5994">10627 5868 1548 0,'-18'-1'246'16,"-17"2"-129"-16,7 13-97 15,0 8-22-15,8 11-6 16,8 2 2-16,12 3 6 15,5 0 16-15,17-9 27 16,8-4 12-16,13-10 12 16,3-6 5-16,-1-8-7 15,-5-4 18-15,-12-13 14 16,-5-3 2-16,-14-12-4 16,-11-6-27-16,-13-4-35 15,-7-4-40-15,-7 7-60 16</inkml:trace>
  <inkml:trace contextRef="#ctx0" brushRef="#br0" timeOffset="7669.0559">11134 5895 1050 0,'4'-7'416'16,"3"-7"-231"-16,-3 14-5 16,-3 8-8-16,-1 17-74 15,-3 9-40-15,3 14-44 16,5 4-5-16,3-1-4 16,4-1 2-16,-3-11-30 15,-2-12-57-15</inkml:trace>
  <inkml:trace contextRef="#ctx0" brushRef="#br0" timeOffset="7807.9553">11028 6019 1671 0,'8'0'355'16,"18"0"-210"-16,12 4-49 15,11-2-62-15,1 5-14 0,6 1 52 16</inkml:trace>
  <inkml:trace contextRef="#ctx0" brushRef="#br0" timeOffset="8431.3978">11590 5927 1363 0,'4'-5'247'0,"2"-5"-37"15,0 6-57-15,2 16-70 16,0 12-24-16,-5 17-30 16,-2 5-7-16,-8 0-3 0,-2-2-2 15,3-11-55-15,5-4-72 16</inkml:trace>
  <inkml:trace contextRef="#ctx0" brushRef="#br0" timeOffset="8627.0677">11843 5919 942 0,'-6'0'459'16,"-14"2"-254"-16,-5 7-59 0,-5 10-69 15,-5-1-10-15,3 2-24 16,2 1-14-16,12-2-13 15,8 2-5-15,22 1-3 16,11 1-4-16,12-7 0 16,7 2 1-16,2-6-8 15,-2-6-42-15</inkml:trace>
  <inkml:trace contextRef="#ctx0" brushRef="#br0" timeOffset="8901.002">12221 5964 1450 0,'1'3'266'16,"6"5"-33"-16,-11 7-88 16,-4 5-25-16,-9 3-39 15,-10-2-9-15,-5-1-20 16,-7-3-10-16,-1-7-14 16,2-1-5-16,4-11-7 0,4-5 0 15,8-8-13-15,4-7-5 16,11 0-11-16,6 0-5 15,7 3 0-15,9 9 2 16,1 9 6-16,6 0 7 16,8 14 9-16,-2 2 4 15,8 7 2-15,-2 2-3 0,-7-1-2 16,2 0-1-16,-5-6-67 16</inkml:trace>
  <inkml:trace contextRef="#ctx0" brushRef="#br0" timeOffset="9225.3895">12384 6141 1532 0,'10'1'246'0,"10"1"-132"15,0-2 2-15,4 0-23 16,0-5 9-16,-2-3-21 15,3-4-13-15,-8-4-34 16,-4-2-12-16,-7-4-7 16,-4 0-2-16,-14-3-7 15,-5 2-6-15,-12 8-9 0,0 7-4 16,0 12-5-16,3 10 0 16,5 8 1-16,3 6 0 15,5 7 4-15,5 2 1 16,8 15 4-16,1 1 3 15,9 11 5-15,2 2 3 16,-1-3 12-16,1-3 16 16</inkml:trace>
  <inkml:trace contextRef="#ctx0" brushRef="#br0" timeOffset="9723.5952">12930 6050 1233 0,'-7'-6'320'0,"-6"-7"-108"16,-6 0-33-16,-6 1-22 16,-3 6-40-16,-1 6-25 0,1 1-43 15,5 10-18-15,7 2-26 16,1-2-9-16,10 12-8 16,4-1 1-16,8-2 5 15,7 2 2-15,10-7 7 16,5-2 3-16,3-7 3 15,-1-2 1-15,-4-8 12 16,-5-4-21-16,-10-9 348 16</inkml:trace>
  <inkml:trace contextRef="#ctx0" brushRef="#br0" timeOffset="9840.0118">12887 5730 1540 0,'-8'-4'299'0,"-2"2"-87"15,2 1-98-15,8 4-92 0,3 8-49 16</inkml:trace>
  <inkml:trace contextRef="#ctx0" brushRef="#br0" timeOffset="10272.535">13095 5913 1584 0,'3'5'237'0,"7"0"-210"15,8 6-16-15,7 0-11 16,10-3 2-16,3-2 2 16,3-6 2-16,2-2 3 15,-9-5 1-15,-9 0 0 16,-10 0-1-16,-14 3-4 16,-5 2-4-16,-12 2-4 15,-3 5-1-15,-8 6 1 16,-4-1 4-16,4 8 17 15,3 2 3-15,8 4 0 16,6 6-3-16,6-2-18 0,4-1 0 16,11-3 5-16,3-3 2 15,14 0 2-15,5-4-2 16,7-4-7-16,4-5-52 16</inkml:trace>
  <inkml:trace contextRef="#ctx0" brushRef="#br0" timeOffset="10587.657">13741 6032 1378 0,'-2'-5'219'0,"-3"-6"-89"16,3-1-18-16,-5 5-8 16,-1-4-9-16,-1 3-5 15,-6 2 0-15,-9 2-42 16,-2 6-13-16,-5 6-23 15,0 3-8-15,3 4-5 16,5 1-3-16,8 4-4 16,7-3-3-16,14 7 0 15,7-1-1-15,10-1 5 16,3-1 2-16,5-2 2 16,4-8 2-16,-10-6 2 15,-3-4 4-15,-12-9 4 0,-13-1 1 16,-3-4-6-16,-10-2-4 15,-7 3-14-15,-3 3-24 16</inkml:trace>
  <inkml:trace contextRef="#ctx0" brushRef="#br0" timeOffset="10873.7146">13862 5952 1361 0,'7'-2'236'0,"7"2"-77"16,-3 0-29-16,-6 8-61 16,0 2-13-16,-5 8-13 15,0 5-2-15,-1 3-9 16,-2 0-10-16,6 1-16 15,0-4-2-15,8 0-2 16,2 3 1-16,4-8 1 16,0 1 4-16,0-9-42 15,-1-2-183-15</inkml:trace>
  <inkml:trace contextRef="#ctx0" brushRef="#br0" timeOffset="11053.2194">14281 6179 1539 0,'1'0'295'0,"1"-1"-92"15,0-1-28-15</inkml:trace>
  <inkml:trace contextRef="#ctx0" brushRef="#br0" timeOffset="14357.81">23182 6658 1317 0,'0'-1'220'0,"-3"1"-121"0,-1 3-12 16,3-3-22-16,-3 15 5 15,-21 52-21-15,8-16-10 16,-1 12-18-16,-2 2-2 16,2-3-5-16,5-10-3 15,5-18-3-15,3-9 0 16,5-17 8-16,5-8 2 16,2-18 4-16,1-2 2 0,4-18 13 15,1-7 2 1,2-11-2-16,-1-4-4 0,-1 5-20 15,0 8-4-15,0 9-1 16,2 7 0-16,1 12 8 16,-2 2 8-16,-4 12 11 15,-1 5 0-15,-6 13-7 16,4 10-10-16,2 15-13 16,-1 7-2-16,10 13-3 15,2 5 0-15,0-7 2 16,5 4 1-16,-4-16 0 15,-4-9 1-15,1-10-15 16,-10-11-16-16,-1-11-49 16,2-5-41-16</inkml:trace>
  <inkml:trace contextRef="#ctx0" brushRef="#br0" timeOffset="14597.4401">23129 6931 1378 0,'2'-2'263'0,"8"-4"16"16,5 3-95-1,15 0-66-15,4 3-1 0,9 0-25 16,-4 0-13-16,-2 1-34 15,-6-1-6-15,-9-1-16 16,-1-2 340-16</inkml:trace>
  <inkml:trace contextRef="#ctx0" brushRef="#br0" timeOffset="17628.5068">16302 3558 1354 0,'1'0'265'0,"0"-1"26"15,-1 13-193-15,0 8-36 0,0 18-25 16,0 11-4-16,5 20-16 15,1 7 0-15,2-6 1 16,-1-6 0-16,-3-17-4 16,1-14-10-16,-1-15-69 15,1-5-55-15</inkml:trace>
  <inkml:trace contextRef="#ctx0" brushRef="#br0" timeOffset="18171.081">16267 3622 1522 0,'3'-8'238'0,"7"-6"-118"16,4-1-25-16,7-2-21 15,6 6 6-15,9 0-1 16,5 3-2-16,7 17-17 15,-2 3-15-15,-18 5-19 16,-5 4-7-16,-21 3-3 16,-9 3-1-16,-11 1-3 15,-10 0-1-15,-3-9-3 16,0-1 1-16,11-10-2 16,4-6 1-16,16-5-8 15,7-4 0-15,18-2-5 16,7 2-1-16,12 6 3 15,0 3 0-15,-5 11 2 16,-4 5 1-16,-14 8 3 16,-9 1 4-16,-24 6 7 15,-11-1 1-15,-28-3 2 0,-7-11-2 16,1-5-5-16,0-12-4 16,21-5-12-16,12 1-17 15,19-6 73-15</inkml:trace>
  <inkml:trace contextRef="#ctx0" brushRef="#br1" timeOffset="53828.5372">21051 5161 360 0,'1'-1'311'16,"-1"-3"29"-16,-3-1-95 15,2 4-93-15,0 0-62 16,0 0-12-16,0-1-10 16,0 1-1-16,-1 1-20 15,-6 1-14-15,4 1-14 16,-2 0-4-16,-2 0-9 0,6 5-3 15,-33 29-2-15,29-32 2 16,6 2 2-16,0 0 2 16,0-1-1-16,1 0-1 15,3 3-3-15,3-1-1 16,1 3-1-16,-2-1 1 16,-1-5-1-16,6 2 1 15,-5-6 1-15,4 0 1 0,-1-2 1 16,-3-3 1-16,5 2 2 15,-5-4-1-15,2 5 2 16,0 0-2-16,-1 2-1 16,0-1-1-16,-1 1 1 15,-4-2 1-15,-1 0 1 16,-1 0 10-16,0 1 11 16,0 0 0-16,-1 0 3 15,0 0-6-15,1 0-10 16,0 0-1-16,0-1-6 15,0 1-3-15,0 0-3 16,0-1 1-16,-1-4 1 16,0-1 0-16,-1 0 2 15,-1 0 0-15,-11-24 10 16,11 29 1-16,-2 0 0 16,1 0 0-16,3 2-10 0,-1 0-3 15,1 0-2-15,0 0 1 16,0 0-2-16,0 0 1 15,-3 0 0-15,2 0 1 16,-1 0-2-16,-2 0 1 16,4 0-1-16,-5 0-1 15,1 0 0-15,2 0-1 16,0 2-1-16,0-2 1 16,-6 12 0-16,-14 27 0 0,18-34 1 15,4 3 0-15,1-2-1 16,0 0 1-16,0 1-2 15,4-2-1-15,-1 2 1 16,-2 4 0-16,7 0 0 16,-4-2 1-16,0-1 0 15,4-3 1-15,-5-1 0 16,-1-2 0-16,3 0 1 16,-5-2-1-16,0 0 1 15,0 0 0-15,2 0-1 16,3 0 1-16,1-1 0 15,-2 0 0-15,4 0 0 16,-1 0 0-16,1-1-1 16,30-2 2-16,-32-3-1 15,1 1 1-15,-5-1 1 16,-1 0-2-16,0 3 2 16,-1-2-2-16,1 4-1 0,-1 0 0 15,0 1 1-15,0 0-1 16,0 0 1-16,0 0 3 15,0 0-1-15,0-1 1 16,0 1-1-16,-1-3-2 16,0-1 15-16,0 2 3 15,0 1 5-15,0 1 2 0,0 0-10 16,-1 0-4-16,1 0-2 16,-4-4-2-16,1 3-4 15,-1-2 0-15,3 3-2 16,0 0 0-16,-4-3-1 15,4 2 1-15,-2 0 0 16,-3-2-1-16,2 0 1 16,0 2 0-16,-28-7-1 15,29 12 2-15,1 2-3 16,-3-4 2-16,1 1-2 16,0-1 0-16,-1 2 0 15,1 1-2-15,5 1 1 16,0 0-1-16,-1 2 1 15,0-2 1-15,-1 3-3 16,2-1 1-16,0-4 1 16,2 3 0-16,0-1-1 15,-2-5 1-15,0 0-1 16,0 0 0-16,0 0 2 0,0 0-1 16,0 1 0-16,1 1 1 15,4 3 0-15,1-3-1 16,-1-1 1-16,2 1 0 15,-3 0 0-15,2 1 0 16,-3-2 1-16,5 2-1 16,1-1 0-16,27 3 0 15,-29-12 0-15,-4 1 0 16,2-3 1-16,0 0 0 0,-2-1 0 16,1 0 0-16,-4 5 0 15,1 1 0-15,1-1-1 16,-2 2 0-16,0 1 1 15,0 1-1-15,-1 0 2 16,0 0 0-16,0 0 0 16,-1 0 0-16,1-4-1 15,0 2-1-15,-1-2 1 16,-2-1 0-16,2 3 0 16,-1-3 0-16,0 3 0 15,2 1 0-15,-5-2 0 16,-2-1 0-16,-27-11-1 15,30 18 0-15,-2 2 0 16,2 2 0-16,3-4 0 16,-4-1 1-16,4 0-1 15,1-1 0-15,0 0 0 0,0 0 0 16,-1 0-1-16,1 0 0 16,0 1-1-16,-2 7 1 15,0-4 1-15,1 1-2 16,0-1 1-16,-1 1 0 15,1-1 0-15,0 2 0 16,1-2 0-16,1 1 0 16,1 1 0-16,0 1 1 0,0-1 0 15,0-2 0-15,2 3 0 16,-2-1 0-16,0-2 0 16,-1-1 0-16,0-2 0 15,0 0 0-15,1 2 0 16,0-1-2-16,-1-1 0 15,0 0 1-15,5 3 0 16,2 0 1-16,0 0 0 16,28 13 0-16,-28-17 0 15,0-2 1-15,-1-1 0 16,1 2 0-16,-5-2-1 16,2 2 1-16,-4 0-1 15,0-1 1-15,0 1-1 16,0 0 1-16,0 0-1 15,3-6 0-15,1-1 0 16,19-27 1-16,-22 30 0 16,1 1 0-16,-2-1 1 15,0 4 0-15,-1 0 1 0,0 0 0 16,0 0 0-16,-1 0 0 16,1 0-2-16,0-1 1 15,-1-1-1-15,-5 1-1 16,-1-4 3-16,-28-15 2 15,27 26 9-15,2-1 3 16,-2 0 2-16,0-3-2 16,1-1-11-16,3 1-1 15,4 0-3-15,-5 0-1 0,5-1-1 16,0 0-1-16,0 0-1 16,-1 0 1-16,1 0 1 15,0 3 0-15,-1 1 0 16,-1 0 0-16,2-2 0 15,0-2 0-15,0 1 0 16,0-1 0-16,0 3 0 16,0 0-1-16,-1 5 0 15,1-1-1-15,0 2 1 16,0 29 1-16,3-30 0 16,-1-2 0-16,2-2 0 15,-6-3 0-15,2-1-2 16,1 0 0-16,0 0 1 15,0 0 0-15,0 0-1 16,0 0 2-16,0 0-1 0,0 0 1 16,0 0 0-16,0 0-1 15,1 0 1-15,4 2 0 16,2 2-1-16,0-1 1 16,30 13-1-16,-28-18 0 15,1 1 0-15,-2-2 1 16,3-1 0-16,-1 3 0 15,-4-5 0-15,1 4 2 16,-3-2 0-16,-1-1-2 0,0 2 1 16,-1-3 0-16,1 0 0 15,-1 2-1-15,-1-3 0 16,0 2 0-16,1 2 1 16,-2-2-1-16,0 4 1 15,0 0-1-15,0 0 0 16,0 0 1-16,0-1 0 15,0 1 1-15,0 0-1 16,-2 0-1-16,1 0 1 16,0-5 0-16,0 4 0 15,0-1 0-15,0 2 1 16,-1 0 0-16,1 0-1 16,0 0 1-16,-1-3 0 15,0 0-1-15,-3-5-1 16,-19-27 1-16,20 31 0 15,-3 2 1-15,2 3-1 16,-2 1 2-16,-1 4-2 0,0-3 1 16,1 0 0-16,1 3-2 15,0-3 1-15,-1-2 0 16,3 0 0-16,-2-3 2 16,-1-2-3-16,7 5 2 15,-5-2-2-15,2 3 0 16,2-1 0-16,0 0-2 0,-1 0 1 15,1 0-1 1,0 0 0-16,-1 3 2 0,-2 3-1 16,3-4-1-16,-1 3 1 15,1-4 1-15,0 3 0 16,-1 0 1-16,1-1-1 16,0 2-1-16,1 1 0 15,0-1-2-15,1 3 1 16,0-3 1-16,2 5 19 15,13 27 362-15</inkml:trace>
  <inkml:trace contextRef="#ctx0" brushRef="#br1" timeOffset="58690.6178">19983 4724 886 0,'-15'-6'517'0,"-7"-7"-289"16,3-1-61-16,8 5 4 15,17 3-67-15,3 3-17 16,22 14-39 0,-15-5-19-16,1 1-13 0,63 25-1 15,45 20-6-15,23 9-1 0,-10-4 7 16,-3-2 0 0,-17-3-2-16,-10-4-1 0,-23-6-5 15,-15-1-1-15,-27-2-13 16,-9-1-15-16</inkml:trace>
  <inkml:trace contextRef="#ctx0" brushRef="#br1" timeOffset="59574.0656">19984 4701 1427 0,'0'2'223'16,"0"4"-88"-16,2 7-23 15,5 9-64-15,-1 8-22 0,5 10-16 16,2 3-1-16,3 0 0 16,2-3-3-16,-3-10 0 15,-5-8 2-15,-2-13 5 16,-4-8 6-16,-7-12 5 16,-4-8 3-16,-10-12 23 15,0-3 2-15,-7-7-4 16,-4 0-2-16,10 8-25 15,-2 1-10-15,12 9-4 16,6 5-2-16,-2 3-3 16,4 0 0-16,0-1-2 15,-1-1-1-15,9 5-4 16,6 0 0-16,5 5 1 16,7 0 1-16,11 2 3 15,-2-2 1-15,12-5 1 16,-4 1 1-16,-7-1 9 15,-4 1-31-15</inkml:trace>
  <inkml:trace contextRef="#ctx0" brushRef="#br1" timeOffset="60307.1303">19562 3889 994 0,'5'-3'391'0,"-4"-1"-226"16,-1-3-56-16,2 7-13 0,-3 0 2 15,0 0-6-15,0 0 5 16,-5 29 5-16,-14 34-8 16,1-12-35-16,-3 10-15 15,-8 0-23-15,7 1-9 16,9-15-5-16,1-12-4 16,12-15-9-16,1-9-23 15,3-14-67-15,1-5-63 0</inkml:trace>
  <inkml:trace contextRef="#ctx0" brushRef="#br1" timeOffset="60648.4404">19584 3887 1557 0,'6'3'267'15,"8"1"-144"-15,3-1-20 16,12 1-46-16,0 0-10 16,9 0-17-16,1 3-10 15,-1-2-10-15,0 1-2 16,-8 1-20-16,-6 1-43 16</inkml:trace>
  <inkml:trace contextRef="#ctx0" brushRef="#br1" timeOffset="60926.0245">19582 4038 1402 0,'-1'0'264'16,"-2"0"-37"-16,5 3-96 15,-2-3-21-15,0 0-45 16,2 1-5-16,22 2-11 16,31 38-6-16,-26-32-20 15,1-2-1-15,-1-4-24 0</inkml:trace>
  <inkml:trace contextRef="#ctx0" brushRef="#br1" timeOffset="61443.4465">19639 3583 1269 0,'-2'-2'290'16,"-1"-3"-74"-16,0 3-26 15,3 2-78-15,0 0-25 16,0 0-63-16,22 5-6 0,39 36-6 16,-20-26-3-16,6-1 0 15,0-1-4-15,-1-3-69 16,-8-1-109-16</inkml:trace>
  <inkml:trace contextRef="#ctx0" brushRef="#br1" timeOffset="61952.0558">19973 3574 1189 0,'-3'-1'324'0,"1"2"-156"15,3 1-52-15,-1-2-73 16,0 0-26-16,1 4-14 15,6 8-3-15,24 31 0 16,-12-26 0-16,-9-1 1 16,3 4-1-16,-4-5 0 15,-5 0 2-15,-6-7 2 16,1 1 1-16,-8-4 43 16,-3-5 16-16,0-1 16 15,-3-6 5-15,1 1-40 16,1 0-20-16,5 6-23 15,2 1 16-15</inkml:trace>
  <inkml:trace contextRef="#ctx0" brushRef="#br1" timeOffset="74494.9197">21084 5190 876 0,'-1'0'405'0,"-1"-1"-225"16,2 1-86-16,0-1-22 15,0 1 5-15,0 0-2 16,0 0 13-16,0 0-3 15,0 0-4-15,-2 0-15 16,1 3-7-16,-1 9-20 16,-7 28-9-16,8-20-12 15,-1 4-6-15,4-1-2 16,-1-2-1-16,1-3 3 16,0 2 0-16,-3 1 1 0,-1 1 1 15,0 3 3-15,0-3 2 16,2 2 0-16,0 4-2 15,-3-1-7-15,1 5-3 16,-4 2-3-16,-1 1 0 16,2 2-2-16,2-1 0 15,3-2-2-15,1-1 0 16,-1-4 1-16,2-3 1 0,-2-2 0 16,0-4-1-16,1 5 3 15,-3-3-2-15,1-2 1 16,-2 8 1-16,-4 0-2 15,3 7 7-15,4 9 5 16,-1-2 1-16,1-1 0 16,0-2-5-16,-3-6-6 15,3-2-1-15,0-6 0 16,0-1-1-16,-3-1 1 16,-2 1 0-16,2 0-2 15,0 3 2-15,-3 0-1 16,1 2 1-16,0-2-1 15,2 0 1-15,8 3-2 16,-6-2 0-16,-3-1 0 16,0 2 0-16,-3-1 0 15,7 2 0-15,-1 3 1 16,-3-3 0-16,-3-3-1 0,5 0 0 16,4-1 0-16,-3 0 0 15,2 3-1-15,0-1 1 16,-4-8 1-16,2 1-2 15,1-1 1-15,-3-1 0 16,3 7-1-16,0-2 1 16,0-2-1-16,-1 1 1 15,-2-8-1-15,1 0 0 0,-2-4 1 16,3-1 0 0,2 0 0-16,1 3 0 0,-2-2 0 15,-5 4-1-15,3 2 0 16,-1 3 0-16,1-1 0 15,2 0 0-15,-4-6 0 16,5-4 0-16,-3-4 0 16,4-2 0-16,0-1 0 15,-2-2 1-15,0 0 0 16,0 0-1-16,1 14 0 16,1 36-1-16,-2-25 1 15,-3-3 0-15,3-3 0 16,-4-9 2-16,0-10-2 15,1-4-1-15,-5-8-1 16,4 1 1-16,2 3 1 0,-6 4 0 16,5 3 0-1,-2 4-1-15,-4 2 0 0,6 2 1 16,-4-7 0-16,2-5 1 16,-5-11 0-16,0-8 0 15,-1-3-1-15,-3 2 0 16,1 5 0-16,1 3 0 15,2 5 1-15,2 3 1 16,4 2 0-16,1 5-2 16,2 2-1-16,1-2-1 0,0 2 0 15,0 0-1-15,0 0 3 16,0 0-1-16,0 0 0 16,0 1 1-16,6 10-1 15,21 34-1-15,-15-15 1 16,2 0 1-16,1 9 0 15,-5-4 0-15,5-5 0 16,-3-2 0-16,1-12 0 16,-2 1 0-16,-2-15 0 15,-5-2 1-15,-1-2 2 16,3-4 0-16,-5-4-1 16,10 2 0-16,0-10-2 15,4-1 1-15,4-9 5 16,-3-10 4-16,3-3 4 15,-1-1 1-15,1 15-2 16,-3 5 0-16,-6 16 1 0,-6 5 0 16,-7 6-6-1,-2 6 259-15</inkml:trace>
  <inkml:trace contextRef="#ctx0" brushRef="#br1" timeOffset="79623.1614">20804 7954 1180 0,'1'0'333'16,"1"0"-122"-16,2 8-84 16,-2 1-7-16,2 14-31 15,0 4-21-15,1 11-34 16,3 4-14-16,-1 2-13 15,0-1-3-15,0-2 1 16,-3-3 1-16,1-11 1 16,-5-2-1-16,0-16-61 15,0-4-84-15</inkml:trace>
  <inkml:trace contextRef="#ctx0" brushRef="#br1" timeOffset="79831.3061">20791 7965 1386 0,'13'-4'219'0,"18"-5"-77"16,7-2-42-16,9-1-40 15,4 2-20-15,-4-1-32 16,2 0 0-16,-11 4-41 15,-6 6-75-15</inkml:trace>
  <inkml:trace contextRef="#ctx0" brushRef="#br1" timeOffset="80031.2941">20843 8075 1335 0,'-1'1'256'0,"0"0"-39"15,10-1-64-15,17 2-93 0,11 1-5 16,14-5-29-16,1 0-10 16,3-2 53-16</inkml:trace>
  <inkml:trace contextRef="#ctx0" brushRef="#br1" timeOffset="80774.3779">21282 8394 600 0,'1'-1'369'0,"2"-3"-72"0,4 2-146 16,-7 1-70-16,0 0-12 15,0 0 0-15,1-5 11 16,1-7-5-16,-1-27 7 15,-15 32-8-15,-1 3-12 16,-4 6-31-16,-7 0-11 0,1 9-13 16,0 1-5-16,6 3-4 15,7 1-3-15,8-1-4 16,4-1 0-16,4-1-3 16,5 1 1-16,5-4 2 15,3-1 0-15,6-4-6 16,0-8-8-16,2 0-26 15,-3-7-9-15,-4-5 6 16,-7 0 15-16,-7-1 27 16,-2 4 11-16,-3 8 9 15,0 5 4-15,1 11 1 16,0 4 0-16,7 11-6 16,1 1-5-16,10 7-4 15,-1 3-1-15,0 6 0 16,-1 3 2-16,-15-1 18 15,-1 0 10-15,-19-12 22 16,-9-5 9-16,-9-16 7 16,-9-9-6-16,4-17-14 0,3-12-14 15,8-17-32-15,5-4-5 16,14-1-30-16,2 0-31 16</inkml:trace>
  <inkml:trace contextRef="#ctx0" brushRef="#br1" timeOffset="81464.5884">20774 7733 1419 0,'6'0'196'0,"13"-1"-102"16,8-1-25-16,11 1-26 15,4-5-10-15,3 1-20 16,0 1-7-16,-4 3-3 16,-8 1-3-16,-9 2-31 15,-7 1-26-15,-13 0-41 16,-3 0 0-16,-5-5 32 15,3 1 20-15,-1 0 66 16,-1-2 20-16,-6-6 22 16,-28-32 14-16,34 35-9 15,3 5-12-15,2 5-14 16,-2-4-6-16,0 0-8 16,7 12 8-16,25 35 17 15,-21-28 12-15,-8-2 27 16,-3 0 13-16,-10-1-17 15,0-5-15-15,1-6-16 16,1-3 349-16</inkml:trace>
  <inkml:trace contextRef="#ctx0" brushRef="#br1" timeOffset="157799.2882">21024 5309 664 0,'-5'3'457'0,"-4"3"-154"16,1-1-186-16,6-1-14 16,1-1-18-16,1-1-18 0,0-2-14 15,0-1-3-15,0 0-7 16,0 0-2-16,0-1-2 16,4-7 0-16,1-22-4 15,42-39 4-15,-20 12-1 16,7-12-2-16,18-29 3 15,8-13-4-15,25-27-3 16,-2-2 0-16,-4 16 0 16,-8 12-3-16,-27 35-3 15,-5 13-4-15,-11 8-11 16,-5 6-3-16,-3 6-7 16,-3 6-22-16,-8 11-64 15,-2 8-41-15,-7 16-191 16</inkml:trace>
  <inkml:trace contextRef="#ctx0" brushRef="#br1" timeOffset="158364.1844">21606 3969 984 0,'-7'-1'427'15,"-2"-1"-271"-15,1 2-42 16,3 0-13-16,5 2-41 0,5 3-12 16,8-3-12-16,4-1-1 15,11-7-4-15,3-5 2 16,8-6-2-16,3-9-3 16,-3 4-1-16,-2 2 2 15,-19 5-13-15,-4 5 10 16,-15 14 14-16,-6 6 3 15,3 21 9-15,-9 5-12 0,2 17-17 16,3 0-7-16,2-4-15 16,7-7-13-16</inkml:trace>
  <inkml:trace contextRef="#ctx0" brushRef="#br1" timeOffset="159007.8776">22169 3672 1446 0,'6'1'213'0,"5"6"-85"15,2 7-5-15,-3 10-21 16,-1 7-17-16,-4 7-19 15,-5-3-14-15,-5-3-29 16,-1-3-6-16,-4-13-4 16,2-2 2-16,-2-11-3 15,1-6-5-15,7-10-7 16,4-5-8-16,11-8-3 16,7 2 2-16,4-2 4 15,3 0 1-15,3 7-1 0,0 3 8 16,-4 14 18-16,-10 6 11 15,-6 17 18-15,-7 6-6 16,-5 10-13-16,1 5-11 16,-3-5-9-16,5-4-17 15,2-11-64-15,2-9-372 16</inkml:trace>
  <inkml:trace contextRef="#ctx0" brushRef="#br1" timeOffset="159538.2125">22164 3462 1351 0,'3'1'213'0,"5"4"-104"0,7 2-17 15,15-3-16-15,5 2 0 16,13-7-16-16,0-1-10 15,0 3-17-15,-4 3-12 16,-9 9-12-16,-8-4-1 16,-7-2 1-16,-5-6-6 15,-8-1-25-15,-1 0-15 16,-10-8-26-16,0-2 3 16,-6-5 25-16,0-1 13 0,4 1 20 15,1 3 3-15,5 5 14 16,0 4 2-16,4 1 5 15,3 2 1-15,6 1-5 16,2 2 13-16,-4 5 34 16,-1 2 17-16,-7 5 31 15,-3 1-7-15,-3 8-26 16,-4 1-16-16,-3 2-30 16,0 2-4-16,0-3 342 15</inkml:trace>
  <inkml:trace contextRef="#ctx0" brushRef="#br2" timeOffset="169620.3809">21078 5227 627 0,'1'-3'486'0,"1"-1"-124"16,-1 4-214-16,-2 0-24 15,-1 0-14-15,1 0-35 16,0 0-13-16,0 0-24 15,0 0-9-15,-2 2-13 16,-2 10-8-16,-18 34-7 16,17-22 0-16,-2 7 0 15,-4 3-1-15,0 0 12 16,-2 6 8-16,-6 1 9 16,-1 2 3-16,1 5-7 15,-8 2-6-15,-2 1-6 16,-5 3 0-16,-6 7-2 15,-1 1 1-15,0 10-3 16,0-3-1-16,2 0 0 16,2 0 0-16,3-2 2 0,2 0 0 15,2 2-2 1,-2 6-1-16,-8-2-5 0,1 3 1 16,-7 1-1-16,-1-7 7 15,3-1 11-15,2-5 1 16,7-12 2-16,-2-7-7 15,5-7-8-15,2-5-1 16,3-6-4-16,8-2-1 16,9-11 0-16,9-5-30 15,19-11-46-15</inkml:trace>
  <inkml:trace contextRef="#ctx0" brushRef="#br2" timeOffset="170159.2155">20026 6856 1162 0,'7'-3'343'0,"-3"-4"-177"0,5 4-19 16,-5 3 2-16,-8 7-47 16,-3 8-17-16,-4 10-30 15,-1 9-14-15,-4 4-19 16,7 3-6-16,-6-3-5 15,7-6-2-15,6-4 13 16,-2-5 8-16,11-8 20 16,2-5 14-16,14-10-1 15,10-2 0-15,13-12-14 16,6-3-14-16,7 0-18 16,-5 1-2-16,-14 7 319 15</inkml:trace>
  <inkml:trace contextRef="#ctx0" brushRef="#br2" timeOffset="170809.9383">19018 6703 1539 0,'-2'-3'282'0,"-1"1"-106"15,0 6-26-15,2-4-40 16,0 11-30-16,1 57-23 16,7-23-9-16,3 7-17 15,-10-4-8-15,0-3-10 16,0-5-3-16,-3-5-5 16,1-4 0-16,0-9-3 15,2-2-21-15,1-12-70 16,0-8-66-16</inkml:trace>
  <inkml:trace contextRef="#ctx0" brushRef="#br2" timeOffset="170995.7645">18962 6749 1341 0,'6'-1'272'0,"4"-4"1"16,14-1-143-16,10 4-20 15,9 1-35-15,4-1-24 0,3 6-24 16,1 0-7-16,-5 1-12 16,-4 2-36-16,-5-7-173 15</inkml:trace>
  <inkml:trace contextRef="#ctx0" brushRef="#br2" timeOffset="171184.2591">19061 6940 1609 0,'2'3'309'0,"10"-1"-177"16,7 5-36-16,17-10-34 15,5 3-24-15,4-2-39 16,-1-4-22-16</inkml:trace>
  <inkml:trace contextRef="#ctx0" brushRef="#br2" timeOffset="171812.1961">19445 7144 1008 0,'3'-3'390'0,"-1"-5"-242"16,2-1-29-16,-3-5-24 15,-1 0-12-15,-5-5-22 16,-3-1-9-16,-9 4-11 16,-6 2-5-16,-6 10-8 15,3 8-1-15,-1 6-9 16,8 6-5-16,7 3-12 0,5-1-2 15,12 6-5-15,3-2-1 16,10 0-1-16,1-5-11 16,5-8-12-16,1-7-1 15,-5-6 4-15,1 0 13 16,-6-2 15-16,-5-1 1 16,-4 4 7-16,-2-2 7 0,1 5 15 15,-2 0 6-15,7 7 2 16,-5 4 3-16,0 4-12 15,4 4-5-15,-8-4-6 16,6 4-1-16,-4 6-17 16,-10 0 35-16,-5 6 15 15,-10-3 2-15,-15-9 18 16,3-2-37-16,-11-15-16 16,6-2-6-16,11-12-10 15,8-3-12-15,13-5-63 16,7-3-54-16</inkml:trace>
  <inkml:trace contextRef="#ctx0" brushRef="#br2" timeOffset="172445.9866">19634 7220 1151 0,'-1'3'327'0,"-3"5"-181"16,2-1-48-16,2 8-48 15,0 2-18-15,3 1-9 16,2 7 0-16,4-7 7 16,-1 1 13-16,4-6 7 15,-1-2 4-15,1-10 6 0,2-2-4 16,-2-13-9-16,-1-2 1 16,-3-7 1-16,0 1 3 15,-6 1 2-15,0 5-5 16,-2 7-12-16,0 4-8 15,-1 9-15-15,1 4-5 16,3 12-9-16,3 7 0 16,0 9-1-16,-3 2 0 15,-7 4 1-15,-7 3 3 16,-13 6 3-16,-4-3 1 0,-5-10 2 16,-4-9-1-16,3-25-1 15,0-8-10-15,3-22-32 16,8-9-32-16,5-10-27 15</inkml:trace>
  <inkml:trace contextRef="#ctx0" brushRef="#br2" timeOffset="172935.8982">18972 6478 1409 0,'-7'-3'228'16,"6"3"-72"-16,5 0-29 0,21 9-39 16,8 2-23-16,11 1-12 15,6 7-5-15,5-6-20 16,2-1-7-16,-6-4-11 15,-6-8-1-15,-13-5-7 16,-5 0-15-16,-14-8-27 16,-6-6-5-16,-6-2 3 15,-1-3 17-15,2 8 17 16,-2 1 17-16,2 15 23 16,3 6 27-16,-5 16 30 15,5 11-7-15,-5 8-24 16,0 3-2-16</inkml:trace>
  <inkml:trace contextRef="#ctx0" brushRef="#br2" timeOffset="174237.7671">21061 5264 825 0,'0'-2'393'0,"-1"-1"-199"15,1 2-120-15,-1 0-6 16,-1 0 2-16,1 0 9 16,0 0 7-16,0-1 14 15,0 1-10-15,0 0-10 16,0 1-22-16,-1 0-5 0,1 0-19 15,0 0-9-15,0 0-11 16,0 0-3-16,0 0-5 16,1 0-1-16,0 0-1 15,9 4-4-15,20 1 7 16,39 50 1-16,-6-21 5 16,14 5 3-16,12 10-5 15,3 8-4-15,-4 9-1 16,-5 0-1-16,0-10 1 15,-2-15-1-15,-11-18 2 16,-8-5 0-16,-16-9 5 16,-13 1-26-16,-16 0-79 15</inkml:trace>
  <inkml:trace contextRef="#ctx0" brushRef="#br2" timeOffset="174761.2784">21922 5570 1608 0,'1'0'331'0,"5"5"-155"16,1 4-28-16,7 12-71 16,2 2-23-16,7 10-26 0,2 0-4 15,1 0-4-15,-6 0-2 16,-11-4 7-16,-8-5 9 15,-13-6 10-15,-10-5 4 16,-7-8-10-16,-5-3-12 16,-3-8-13-16,2 1-8 15,5 0-20-15,5-2-25 16,15 6-339-16</inkml:trace>
  <inkml:trace contextRef="#ctx0" brushRef="#br2" timeOffset="175252.7214">22615 5341 1519 0,'-3'-1'287'0,"-3"1"-63"0,0 8-90 16,-2 4-10-16,-1 13-56 15,1 6-16-15,-3 14-22 16,3 8-3-16,-4 9-8 15,1 2-6-15,0-9-8 16,4-5-2-16,4-13-15 16,-1-9-19-16,1-11-64 15,-1-8-68-15</inkml:trace>
  <inkml:trace contextRef="#ctx0" brushRef="#br2" timeOffset="175436.2306">22567 5368 1482 0,'5'-4'271'15,"5"-4"-29"-15,14 5-138 16,9 2-21-16,12 1-43 0,7 1-12 16,5 5-18-16,-4 0-4 15,-7 4-17-15,-8 1-46 16,-11 4-109-16</inkml:trace>
  <inkml:trace contextRef="#ctx0" brushRef="#br2" timeOffset="175642.2633">22519 5540 1455 0,'1'2'280'16,"4"2"56"-16,16 2-203 16,8 3-39-16,20-3-37 15,8-1-25-15,8-2 0 16,0 2 371-16</inkml:trace>
  <inkml:trace contextRef="#ctx0" brushRef="#br2" timeOffset="176260.9199">22968 5858 848 0,'-1'-8'430'0,"2"-10"-215"15,2-1-81-15,-3-4-3 16,-1 1 4-16,-8 2-16 16,-4 6-13-16,2 5-15 15,-4 2-14-15,-8 6-33 16,4 3-16-16,-5 5-19 16,1 4-7-16,9 5-7 15,3-1-2-15,12 4-3 16,7-2-1-16,6-6-11 15,3-1-9-15,0-7-7 16,-2-2-1-16,1-5 12 16,-5-2 8-16,0-5 11 15,3 1 4-15,-4 4 2 0,1 5 1 16,-2 10 10-16,-3 5 6 16,5 15 9-16,-4 2 1 15,-4 6 1-15,-7 0 0 16,-9-3 8-16,0-4 10 15,-9-7 8-15,-1-4-1 16,-11-19-8-16,3-3-10 0,2-9-15 16,4-7-8-16,16 1-10 15,5 3-32-15,17-4-26 16</inkml:trace>
  <inkml:trace contextRef="#ctx0" brushRef="#br2" timeOffset="176645.1095">23108 5964 1623 0,'2'3'362'0,"0"4"-120"15,8 5-151-15,3 0-28 0,7 11-34 16,0 2-5-16,6 6-6 16,-1 1-4-16,-8-5-7 15,-1-2-5-15,-10-8-38 16,-2-6-46-16</inkml:trace>
  <inkml:trace contextRef="#ctx0" brushRef="#br2" timeOffset="176809.7728">23284 6006 1581 0,'-10'9'342'0,"-16"7"-89"16,-6 3-55-16,-5 9-98 16,-2 0-35-16,6-1-47 15,9 1-7-15,8-13-27 16,8-2 34-16</inkml:trace>
  <inkml:trace contextRef="#ctx0" brushRef="#br2" timeOffset="177482.9675">22735 5143 1458 0,'-2'-4'291'0,"-1"0"19"15,11 6-165-15,9 4-36 16,15 7-68-16,10 0-13 0,6-1-19 15,1 2-2-15,-7-1 0 16,-8-3-7-16,-7-1-43 16,-6-3-29-16,-9-6-83 15,-2-1-68-15,-6-10-99 16,-3-6-24-16,-2-8-110 16,-2-3 282-16,0 3 691 15,3 5-161-15,2 14-162 16,2 7 31-16,2 17-14 15,-1 9-11-15,-2 10-62 16,-2 5-32-16,-1-1-48 16,-4-6-4-16</inkml:trace>
  <inkml:trace contextRef="#ctx0" brushRef="#br0" timeOffset="198313.3856">20717 5899 892 0,'-3'0'462'0,"-3"-2"-292"16,4 1-50-16,1 0 1 16,0-1-14-16,-1 1 0 15,1 0-14-15,0 0-3 16,0 1-15-16,0 0-10 16,0 0-18-16,-1 0-11 15,2 0-11-15,0 1-2 16,4 7-4-16,5 10 1 15,49 24-3-15,-22-26-2 16,6 4-7-16,2-9-2 0,3 1-1 16,-6-3 0-16,-9-15 3 15,-1 1 0-15,-6-7 2 16,1-5 0-16,-5 2 0 16,-5 0-1-16,-7 1-1 15,-2 5 0-15,-5 9-12 16,-1 0-23-16</inkml:trace>
  <inkml:trace contextRef="#ctx0" brushRef="#br0" timeOffset="199272.4817">20745 6385 1366 0,'-3'3'238'0,"1"-3"-67"15,1 0-13-15,0 0-54 16,-2 5-28-16,-5 8-30 16,-9 29-11-16,21-26-11 15,4 1-6-15,5-3-13 16,2 4 0-16,4-8 2 16,1 0-1-16,2-9 4 15,4-2 0-15,-5-11 1 16,-3-9 3-16,0-7-1 15,-8-4-1-15,-1-3-2 16,2 2 0-16,-10-2-2 16,-1 0 1-16,-2 2 12 15,-15 3 6-15,-6 8 8 16,0 5 3-16,-3 7-10 16,4 3-7-16,3 7-11 15,2 2-6-15,3 2-4 16,2 4-4-16,2 2 1 0,-1 0-1 15,5 8-1-15,4-2-1 16,8 3-2-16,4 1-1 16,10-5 1-16,5-5 2 15,10-10 4-15,3-5 8 16,5-13-23-16,-3-2 398 16</inkml:trace>
  <inkml:trace contextRef="#ctx0" brushRef="#br0" timeOffset="236771.1055">19220 2490 1652 0,'14'5'311'0,"35"9"-214"16,25 5-35-16,41 17 2 15,25 9-22-15,27 17-33 16,10 10-4-16,18 4 1 16,-7-1 2-16,-18-7 1 15,-10-9 4-15,-36-12-63 16,-15-1-49-16,-31-7-148 16</inkml:trace>
  <inkml:trace contextRef="#ctx0" brushRef="#br0" timeOffset="237290.87">19200 2384 1382 0,'-3'15'205'0,"-3"20"-111"16,1 9-16-16,5 12-36 16,2-2-17-16,3-5-18 15,5-8 0-15,1-18-1 16,-1-8 1-16,1-15 4 15,-5-7 2-15,-9-12 17 16,-5-10 17-16,-10-10 20 16,2-2 1-16,2 3-1 15,7 5-10-15,9 11-28 16,9 2-8-16,16 8-14 0,10-2-5 16,22 2 20-16,8 1-26 15</inkml:trace>
  <inkml:trace contextRef="#ctx0" brushRef="#br0" timeOffset="237806.5239">19721 1645 1464 0,'-4'6'285'0,"-6"8"-7"16,-2 20-116-16,-1 17-4 0,-3 22-68 15,-2 2-28-15,-2-2-25 16,-1-10-15-16,6-24-22 16,9-8-5-16,6-19-59 15,5-2-48-15,3-11-171 16</inkml:trace>
  <inkml:trace contextRef="#ctx0" brushRef="#br0" timeOffset="238119.7414">19408 1770 1474 0,'1'1'256'16,"2"6"-47"-16,4 3-60 16,14 6-52-16,7 5-31 15,26 4-38-15,10 4-5 16,21-5-4-16,2 2-5 15,-6-5-5-15,-7-2 0 16,-25 2 2-16,-12-8 1 16,-16-4-1-16,-7-3 6 15,-10-3 52-15</inkml:trace>
  <inkml:trace contextRef="#ctx0" brushRef="#br0" timeOffset="248433.235">2115 7061 1028 0,'-18'0'425'16,"-8"3"-261"-16,-13 12-36 15,-2 4-19-15,0 19-47 16,2 8-16-16,16 18-13 16,11 8-5-16,26 6-10 15,11-3-3-15,21-14-4 16,6-9 5-16,8-24 22 15,1-9 17-15,2-25 15 16,-6-11 9-16,-11-22 8 16,-8-12-1-16,-23-18-10 15,-10-5-7-15,-18 1-34 16,-9 3-14-16,-12 10-14 16,-1 8-5-16,3 14-34 15,0 13-26-15,2 19-80 16,-1 8-28-16</inkml:trace>
  <inkml:trace contextRef="#ctx0" brushRef="#br0" timeOffset="248553.9111">1892 7290 1514 0,'39'2'259'0,"24"1"-96"15,23 3-70-15,9-1-46 0</inkml:trace>
  <inkml:trace contextRef="#ctx0" brushRef="#br0" timeOffset="249331.5957">2617 7194 1620 0,'0'16'295'0,"-8"29"-198"16,3 14-20-16,0 17-15 16,1 6-11-16,7-10-28 15,3-6-9-15,-2-24-6 16,-2-14 0-16,4-17 7 16,-5-11 3-16,3-20 3 15,-3-5 1-15,-1-18-6 16,-1-10-5-16,-5-16-2 15,0-9-1-15,-3-4-3 16,2 10-3-16,8 27-7 16,3 15 1-16,3 25-1 15,2 9 1-15,-2 20 5 16,0 7-1-16,7 13 1 0,-4 4 0 16,8-2 4-1,0-5 0-15,5-9 3 0,3-13 0 16,0-13-1-16,4-6 2 15,0-20-1-15,1-2 0 16,7-15-1-16,-7-8 0 16,-7 0-2-16,-2 3 2 15,-13 5-3-15,3 9-1 16,-5 17 0-16,0 11 4 16,-6 23 9-16,-1 12 5 0,-3 27 9 15,3 11-4-15,2 10-6 16,8 4-5-16,7-10 5 15,1-14 38-15</inkml:trace>
  <inkml:trace contextRef="#ctx0" brushRef="#br0" timeOffset="249707.1027">3315 7104 1601 0,'-1'-8'363'0,"-3"-8"-107"15,4 16-118-15,3 9-36 16,1 18-66-16,5 12-22 0,1 18 0 16,-1 10 0-16,-3 13 0 15,-4-6 4-15,-3-12-47 16,-2-13-28-16,1-20-93 15,2-6-125-15</inkml:trace>
  <inkml:trace contextRef="#ctx0" brushRef="#br0" timeOffset="249919.1651">3691 7211 1522 0,'-8'4'287'0,"-18"8"-43"15,-6 4-68-15,-10 11-70 16,-5-2-29-16,1 2-46 16,6 1-12-16,11-2-15 15,10 6-4-15,21-4-9 0,11 4-1 16,20-3 2-16,5-5 1 16,12 3 8-16,1-4-5 15,6-4-137-15</inkml:trace>
  <inkml:trace contextRef="#ctx0" brushRef="#br0" timeOffset="250369.1407">3997 7162 1515 0,'-4'13'267'16,"-6"12"-65"-16,-6 24-98 15,4 15-10-15,0 15-25 16,5 4-24-16,10-7-20 16,-6-13-3-16,6-23-10 0,-1-12 0 15,6-20 9-15,0-11 2 16,-1-20 1-16,-4-7-2 16,0-16-11-16,-6-7-4 15,-5-16-3-15,-1-7-2 16,-4 0-2-16,6 9-3 15,12 22-5-15,4 10-3 16,13 16-1-16,6 6 12 16,8 8-55-16,7 7-35 0,9 5-217 15</inkml:trace>
  <inkml:trace contextRef="#ctx0" brushRef="#br0" timeOffset="250617.3607">4012 7724 1336 0,'7'3'251'0,"17"3"-78"15,9-1-29-15,11-4-75 16,4 2-25-16,-1-2-50 0,-2 0-90 16</inkml:trace>
  <inkml:trace contextRef="#ctx0" brushRef="#br0" timeOffset="250770.0641">4027 7488 1467 0,'5'0'272'0,"6"1"10"0,24 12-182 15,11-10-23-15,16 2-17 16,4 2 380-16</inkml:trace>
  <inkml:trace contextRef="#ctx0" brushRef="#br0" timeOffset="251101.4709">4565 7481 1504 0,'10'-2'253'0,"13"-1"-66"0,12 1-102 15,25 0-18 1,27 1-23-16,2 4-13 0</inkml:trace>
  <inkml:trace contextRef="#ctx0" brushRef="#br0" timeOffset="251354.2036">5151 7177 1642 0,'-1'5'339'0,"1"17"-191"15,1 12-64-15,6 22-33 16,2 13-10-16,2 9-11 0,-4-5 0 15,-1-10-46-15,-1-10-18 16,2-22-76-16,-7-6-70 16</inkml:trace>
  <inkml:trace contextRef="#ctx0" brushRef="#br0" timeOffset="251534.0245">5097 7143 1591 0,'8'-4'316'0,"21"-7"-131"16,3 1-53-16,25 4-59 15,7 3-21-15,2 10-32 16,2 4 4-16,-13 11-31 16,-10 3-267-16</inkml:trace>
  <inkml:trace contextRef="#ctx0" brushRef="#br0" timeOffset="251764.5848">5173 7738 1534 0,'13'2'268'16,"31"3"-105"-16,12-3-48 16,11-2-55-16,1 1-23 15,-10 1-15-15,-8-1-23 16,-14-1-16-16</inkml:trace>
  <inkml:trace contextRef="#ctx0" brushRef="#br0" timeOffset="251953.6116">5225 7429 1769 0,'19'2'430'0,"27"3"-262"16,11-2-46-16,4-6-53 15,-1-2-6-15</inkml:trace>
  <inkml:trace contextRef="#ctx0" brushRef="#br0" timeOffset="252597.1044">6283 7739 1542 0,'-5'21'335'15,"-5"11"-32"-15,-16 9-152 16,-1 5-50-16</inkml:trace>
  <inkml:trace contextRef="#ctx0" brushRef="#br0" timeOffset="253154.1555">7119 7479 1380 0,'-12'23'238'16,"-8"14"-59"-16,-10 5-82 15,-5 1-20-15,-3-12-65 16,0-7-31-16,3-19-46 16,2-12-7-16,10-15 18 15,6-7 12-15,12-5 28 16,8 0 4-16,15 4 16 15,5 6 15-15,7 12 31 16,4 8 29-16,-1 14 39 16,-1 5 6-16,-1 12 11 0,-1 4-15 15,-3 2-46-15,-4 2-25 16,-5-6-32-16,-1-5-42 16,-5-9-4-16</inkml:trace>
  <inkml:trace contextRef="#ctx0" brushRef="#br0" timeOffset="253449.74">7328 7574 1405 0,'1'11'219'0,"1"13"-80"16,-2 2-49-16,-2 2-58 15,-2-3-10-15,-6-10-10 16,0-5-1-16,1-13 0 15,1-6 0-15,5-12-4 16,7 0-3-16,6-8-4 16,10-1-2-16,5 2-3 15,4 0 6-15,3 9 33 16,-2 6 21-16,2 13 42 16,-5 4 11-16,-12 11-29 15,-2 4-21-15,-8 12-37 16,-2 2-11-16,1 1-85 15,3 0-356-15</inkml:trace>
  <inkml:trace contextRef="#ctx0" brushRef="#br0" timeOffset="253719.0397">7961 7616 998 0,'2'-11'447'0,"-1"-5"-270"15,-3-4 0-15,-7 1 12 0,-13-3-35 16,0 1-6-16,-9 9-43 16,0 1-19-16,3 13-41 15,2 8-17-15,8 6-21 16,6 6-8-16,10 1-4 16,6 4 0-16,16 1 3 15,-1-5-1-15,10-2 3 16,2-7 3-16,-2-12-26 15,1-2-23-15,0-11-84 16,-7-6-123-16</inkml:trace>
  <inkml:trace contextRef="#ctx0" brushRef="#br0" timeOffset="253824.7568">7925 7200 1587 0,'-3'2'306'0,"-1"11"-149"0,5 4-51 15</inkml:trace>
  <inkml:trace contextRef="#ctx0" brushRef="#br0" timeOffset="254408.7832">9128 7226 1413 0,'-15'11'251'0,"-5"23"-43"15,-5 15-45-15,-3 19-92 0,4 5-26 16,-2-1-33-16,0-9-4 15,9-20-1-15,6-7 0 16,9-20 3-16,3-10 3 16,7-16 1-16,1-10 2 15,5-20-4-15,2-2-3 16,2-15-3-16,-2-8 0 16,-2-8 2-16,1 0-4 15,-3 14 11-15,1 12 7 0,1 25 24 16,-4 12 7-16,3 24-6 15,1 11-7-15,5 27-25 16,9 10-4-16,10 12-7 16,1 1-1-16,4-6-1 15,-9-9 2-15,-7-13-18 16,-6-5-30-16,-17-19-67 16,2-6-45-16</inkml:trace>
  <inkml:trace contextRef="#ctx0" brushRef="#br0" timeOffset="254549.0238">9010 7521 1560 0,'15'5'306'16,"5"0"-108"-16,23-4-103 15,16 2-27-15,14-4 16 0</inkml:trace>
  <inkml:trace contextRef="#ctx0" brushRef="#br0" timeOffset="255056.9617">9618 7443 1447 0,'-7'3'272'16,"-9"0"-34"-16,17 2-85 16,10 1-30-16,27-3-77 15,18 0-16-15,21-4-20 16,8-1-4-16,4-1-3 16,-4 2-1-16,-12 5-4 15,-11-1-19-15,-28-4-43 16,-14-4-23-16,-20-6-37 0,-10 1 12 15,-3 0 33 1,7 5 16 0,1 1 40-16,-18-15 8 0,6 8 5 0,9 3 13 15,18 22 14-15,2 5 8 16,4 5 29-16,-3 2 25 16,-4 1 13-16,-9-6-4 0,-7 0-23 15,-4-7-5-15,-5-7 383 16</inkml:trace>
  <inkml:trace contextRef="#ctx0" brushRef="#br0" timeOffset="255414.7986">10539 7177 1540 0,'-5'-3'293'15,"5"0"-81"-15,0 4-33 16,0-1-66-16,1 10-29 16,4 21-34-16,10 71-3 15,-5-33-12-15,-1-1-4 16,-3-3-7-16,-3-16-26 0,-5-15-69 16,-1-8-45-16</inkml:trace>
  <inkml:trace contextRef="#ctx0" brushRef="#br0" timeOffset="255847.4932">10488 7205 1099 0,'6'-9'383'0,"11"-10"-185"16,4 0-25-16,11 4-42 15,5 4-31-15,10 6-34 0,-1 5-12 16,4 9-30-16,-7 6-10 16,-16 5-11-16,-12 5-10 15,-24 1-23-15,-11 1-16 16,-11 0-5-16,4-3 15 15,5-8 18-15,9-3 13 16,18-7 4-16,5-3-1 16,15-3 19-16,7 3 10 15,12 7 20-15,3 6 12 16,-5 14-12-16,-8 3-3 0,-25 8 2 16,-9-1 3-16,-23-2 7 15,-14-2-7-15,-15-11-17 16,4-3-10-16,-2-13-10 15,2-2-12-15,14-7-28 16,2-8 131-16</inkml:trace>
  <inkml:trace contextRef="#ctx0" brushRef="#br0" timeOffset="256176.2271">11451 7270 1502 0,'1'0'304'0,"0"0"-13"16,2-1-105-16,-3 0-122 16,0 1-28-16,0 0-75 15,0 0-59-15</inkml:trace>
  <inkml:trace contextRef="#ctx0" brushRef="#br0" timeOffset="256489.4259">11471 7499 1496 0,'-2'2'305'15,"-3"0"12"-15,2 2-67 16,2-4-118-16,0 0-34 16,0 0-48-16,1 0 99 0</inkml:trace>
  <inkml:trace contextRef="#ctx0" brushRef="#br0" timeOffset="276801.5895">2142 8629 1478 0,'0'1'249'0,"-1"5"-59"0,-3 7-25 16,-9 14-41-16,-6 10-12 15,-1 31-34-15,-8 7-10 16,0 13-30-16,1-2-9 16,-2-15-16-16,6-8-2 15,4-20 2-15,4-5 1 16,4-15 3-16,3-7-13 16,5-11-44-16,3-9-32 15,6-14-115-15,6-8-112 0</inkml:trace>
  <inkml:trace contextRef="#ctx0" brushRef="#br0" timeOffset="277145.7173">2116 8695 1307 0,'1'0'285'16,"-1"-1"-67"-16,3 7-56 15,-3-6-40-15,0 1-36 16,5 26-19-16,15 38-27 16,0-21-11-16,12 8-17 15,4 3-4-15,5 1-4 0,3-3 0 16,1-5 1 0,-3-6 3-16,1-5 0 0,-12-6 1 15,-13-8 0-15,-6-1 0 16,-14-7 2-16,-6-1 2 15,-19 0 0-15,-11-5 1 16,-22 0-4-16,-6 1-2 16,-11-3-4-16,8 1-1 15,9-6 4-15,8 0-15 16,18-2-45-16,7-2-40 0</inkml:trace>
  <inkml:trace contextRef="#ctx0" brushRef="#br0" timeOffset="277669.9978">2697 8617 1162 0,'-2'1'343'0,"0"7"-151"16,1 9-27-16,1 20-54 15,1 9-13-15,6 29-15 16,-2 5-7-16,1 8-32 16,-2 0-11-16,-3-18-16 15,5-7-2-15,1-17 1 16,0-6 1-16,2-12-7 16,-1-8-17-16,-2-13-73 15,1-6-93-15</inkml:trace>
  <inkml:trace contextRef="#ctx0" brushRef="#br0" timeOffset="278168.7967">3270 8777 706 0,'0'-1'464'0,"-1"-1"-175"16,-2 2-194-16,2 0-51 16,0 0-10-16,-20 11-12 15,-44 26-6-15,17-8-11 16,-4-2 18-16,-5 9 1 16,-1 2 1-16,4-11 1 15,4 1-20-15,16-8 12 16,10-3 15-16,12 2 41 15,8-5 17-15,14-3 2 16,11 3 3-16,25 2-22 0,13 4-7 16,6 5-4-16,-4 4-8 15,-8 2-14-15,-10 1-9 16,-8-2-17-16,-8-3 2 16,-7-7 0-16,-4-2 0 15,-4-4 353-15</inkml:trace>
  <inkml:trace contextRef="#ctx0" brushRef="#br0" timeOffset="278899.4679">3556 8623 1349 0,'-5'7'198'0,"-4"13"-82"16,-1 3-27-16,3 13-32 15,-1 1 20-15,2 1-48 16,-3-4-3-16,4-8-10 0,-5-8-1 15,4-13 5-15,-2-5 4 16,7-16-3-16,6-4-2 16,-3-10-9-16,4-3-5 15,6 0-3-15,-4 0-1 16,8-1 0-16,-2 3 0 16,-7 4-1-16,6 4-1 15,-2 9 17-15,-2 7 3 16,1 8 5-16,-5 6 0 0,0 12-15 15,1 6 0-15,8 14 6 16,2 4 2-16,7 7-2 16,3 1-1-16,-4-7 1 15,-1-3 4-15,-10-14-30 16,0-9-29-16,-7-11-111 16</inkml:trace>
  <inkml:trace contextRef="#ctx0" brushRef="#br0" timeOffset="279060.882">3549 8753 1276 0,'16'0'237'15,"13"1"-153"-15,16-1-54 16,4 3 5-16</inkml:trace>
  <inkml:trace contextRef="#ctx0" brushRef="#br0" timeOffset="279528.2668">3807 8721 1488 0,'2'-1'217'0,"9"0"-124"15,4 1-18-15,10 0-26 16,5 5-3-16,4-1-9 16,1 1 0-16,0 1-13 15,-5-3-7-15,-1-3-7 16,-2 0-1-16,-4-4-6 16,0-3-6-16,-8-3-6 0,-3 1 0 15,-10-1 2-15,-3 1 6 16,-5 3 0-16,1 2 1 15,-3 4-2-15,2 0 0 16,5 5-1-16,-1-2 2 16,2-3 3-16,0 0 6 15,0 0 4-15,3 13 1 16,4 28 0-16,-7-31 1 16,2-1-21-16</inkml:trace>
  <inkml:trace contextRef="#ctx0" brushRef="#br0" timeOffset="279822.3474">4335 8623 1247 0,'-2'-2'311'0,"-2"0"-93"16,1 3-27-16,3-1-94 15,0 0-23-15,2 15-27 16,14 38-5-16,0-24-11 16,-3 3-7-16,-8 2-10 0,-1 0-2 15,-8-4 1-15,4-3-6 16,0-11-47-16,-3-7-46 15</inkml:trace>
  <inkml:trace contextRef="#ctx0" brushRef="#br0" timeOffset="280227.2695">4318 8591 1004 0,'6'-4'443'0,"10"-5"-238"15,2-1-30-15,10 10-62 16,2 1-26-16,2 4-37 16,-1 5-8-16,-3 1-9 15,-4 0-6-15,-9 4-11 16,-11 1-3-16,-14 0-5 15,-7-1-1-15,-5-2 0 16,6-4 0-16,6-9-9 16,5 0-12-16,5-5-22 15,9 0-3-15,11 5 7 0,-2-2 12 16,10 4 21-16,-4 5 3 16,4 4 6-16,3 7 5 15,-10 4 1-15,-7 1 1 16,-17 2-3-16,-8-3 2 15,-16-6 0-15,2-4 0 16,-3-12-22-16,2-3-35 16</inkml:trace>
  <inkml:trace contextRef="#ctx0" brushRef="#br0" timeOffset="280892.6886">5102 9216 1476 0,'8'0'244'0,"13"0"-71"15,5 1-47-15,17 1-57 16,5 0-15-16,8 1-20 0,0 1-6 16,-6 0-9-1,-10 1-2-15,-10-1-21 0,-6 0-31 16,-10-4-161-16</inkml:trace>
  <inkml:trace contextRef="#ctx0" brushRef="#br0" timeOffset="281310.7593">5195 9394 884 0,'0'0'457'0,"2"-2"-252"16,2 1-61-16,-4 1-27 15,0 0 2-15,0 0-27 0,9 0-12 16,21 3-16-16,51 2-8 16,-25 0-27-16,-2-2-11 15,-2 3-10-15,-10-1-3 16,-17-2-1-16,-1 2 1 16,-15-5 3-16,-4-2 1 15,-4-2 3-15,-2-3-10 16,0-1-9-16</inkml:trace>
  <inkml:trace contextRef="#ctx0" brushRef="#br0" timeOffset="285398.716">7014 8660 1175 0,'18'-2'319'0,"14"-4"-171"16,-9 1 1-16,-20 2-21 15,-9 2-24-15,-21 2-36 16,-17-1-14-16,-13 4-33 16,-14-2-7-16,-13 1-9 15,1 6-1-15,0 2-3 16,9-1 0-16,18-2-2 15,14 1 1-15,18-4-5 16,11 3-1-16,30 2 0 16,3-2 0-16,37 4 7 15,7 1 4-15,21 3 9 16,4 6 3-16,-9 8 0 16,-12 5-2-16,-32 10-6 15,-20 4-3-15,-31 4 1 16,-15 3-1-16,-30 0-13 0,-13 3-8 15,-10 1-4-15,4 3 0 16,12-1 11-16,13-4 6 16,19-7 2-16,5-9 0 15,14-15 0-15,10-5 0 16,17-11 3-16,15 1-1 16,28-2 1-16,7 0-1 15,25 1-1-15,3-1 1 0,5 0 4 16,-1-3 1-16,-11-5 4 15,-13-2 0-15,-24-2 0 16,-10-1 0-16,-25 1 6 16,-5 3-1-16,-7 3 95 15,-1 1-480-15</inkml:trace>
  <inkml:trace contextRef="#ctx0" brushRef="#br0" timeOffset="286300.8536">7585 8923 1250 0,'-1'-10'293'16,"0"-9"-114"-16,-2 9 5 15,5 23-70-15,1 11-31 16,7 23-40-16,2 15-2 16,11 13 2-16,5 5-2 0,3 9-8 15,5-7-7 1,-9-11-12-16,-5-12 0 0,-5-23-2 15,0-10 1-15,-5-18 22 16,-1-9 3-16,1-16 4 16,-5-12-2-16,-1-20-22 15,1-11-4-15,1-17-7 16,2-2-2-16,15-1-5 16,0 5 0-16,-1 13-2 15,0 10-2-15,-12 23-2 16,-3 18-6-16,-5 21 0 15,-1 13 1-15,6 20 3 16,3 3 3-16,3 8 4 16,7 5 0-16,-3 4 1 15,4 2 2-15,-2-1 0 0,-4-2 1 16,-1-19 0-16,-2-7 0 16,-3-22 2-16,-1-4 2 15,-2-14 3-15,-2-6 1 16,4-1 1-16,2-11-2 15,4-13-3-15,4-5-1 16,-1-15 0-16,1-4-1 16,-2-4 1-16,-1-3-1 15,-3-3-1-15,-4 3-2 16,-10 16-2-16,-4 11-3 0,-5 25-5 16,-2 9-2-16,6 14 97 15,0 8-570-15</inkml:trace>
  <inkml:trace contextRef="#ctx0" brushRef="#br0" timeOffset="286989.3656">8461 9708 981 0,'13'1'408'15,"9"2"-252"-15,10-4-64 16,0-3 0-16,3-6-22 15,-4-3-8-15,-11 0-19 16,-8 0-1-16,-14 1 0 16,-11 4-1-16,-13 0 0 0,-4 2-9 15,-7 7-13-15,1 2-2 16,5 9-3-16,3 6-5 16,9 3-5-16,2 3-4 15,14 2 19-15,6 3 5 16,14 0 9-16,8 2 2 15,6-9-15-15,7-4-5 16,2-9-3-16,-1-6 2 16,-3-3-40-16,-3-4-46 0</inkml:trace>
  <inkml:trace contextRef="#ctx0" brushRef="#br0" timeOffset="287156.0575">8732 9664 1374 0,'6'5'267'16,"3"3"13"-16,5 8-173 16,7 4-39-16,-2 3-34 15,1 2-11-15,-3 4-10 16,-4 0 1-16,5-5-42 16,-6-2-59-16</inkml:trace>
  <inkml:trace contextRef="#ctx0" brushRef="#br0" timeOffset="287303.8151">8918 9712 1522 0,'-15'6'254'0,"-23"7"-118"0,-1 5-54 16,-2 2-58-16,2 5-15 15,15 0-104-15,4-2 15 16</inkml:trace>
  <inkml:trace contextRef="#ctx0" brushRef="#br0" timeOffset="287597.3742">9065 9525 1583 0,'-4'7'334'16,"-5"0"-92"-16,0 15-122 15,-2-2-40-15,3 9-39 16,2 6-16-16,1 3-13 16,7 0-2-16,5 6-2 15,6-2-1-15,6-5 1 16,2-1-3-16,6-14 7 15,1-6-11-15,2-10-48 16,-2-10-24-16</inkml:trace>
  <inkml:trace contextRef="#ctx0" brushRef="#br0" timeOffset="287760.9289">9024 9683 1553 0,'10'-2'317'0,"17"-3"-82"16,7 0-37-16,8 5-100 15,3-1-36-15,-11 2 164 16</inkml:trace>
  <inkml:trace contextRef="#ctx0" brushRef="#br0" timeOffset="290765.2353">9799 9132 1050 0,'1'4'403'0,"15"3"-220"16,2 1-57-16,19-1-51 0,9-3-17 16,4-2-29-16,-3-1-9 15,-6-2 2-15,-5 1-33 16,-11 0-163-16</inkml:trace>
  <inkml:trace contextRef="#ctx0" brushRef="#br0" timeOffset="290977.6697">9833 9264 1487 0,'0'3'240'0,"4"1"-66"15,5 1-30-15,15 0-28 16,8-3 4-16,19 0-26 15,-4 1-19-15,9 0-28 16,-4 3-13-16,-6-1 348 16</inkml:trace>
  <inkml:trace contextRef="#ctx0" brushRef="#br0" timeOffset="292047.4823">10847 8655 1173 0,'0'-5'337'0,"5"-1"-159"15,-2 2-27-15,-1 14-66 16,8 12-32-16,3 24-16 16,5 17-6-16,12 30-1 15,-4 2 0-15,0 4-3 16,-2-5-5-16,-2-22-5 16,-1-7-1-16,-2-19-3 15,4-4-3-15,-5-17-1 16,1-8 1-16,0-11 7 15,-2-13 3-15,-2-21 5 16,7-4-2-16,-4-20-6 16,1-6-3-16,-2-4-5 15,-11-6-2-15,-6-1-3 16,3 8 0-16,-8 7-4 16,4 15 0-16,3 23-1 0,-2 5-3 15,5 23-2-15,-1 6-2 16,11 16 1-16,0 4 1 15,8 7 5-15,4 3 1 16,-10 4 0-16,4 7 1 16,-6 8 1-16,-2 1-2 15,-2-4 1-15,-1-6-1 16,1-27 2-16,2-11 0 0,2-24 7 16,4-15 3-16,6-22 5 15,3-13-1-15,7-16 11 16,-5-10 10-16,3-3 4 15,-2 0 1-15,-8 2-16 16,2 8-10-16,-20 10 5 16,1 13 4-16,-5 17 3 15,-7 6-1-15,2 12-16 16,-4 0-6-16,4 8-2 16,4 2-1-16,0 5 49 15,6 11-560-15</inkml:trace>
  <inkml:trace contextRef="#ctx0" brushRef="#br0" timeOffset="293294.7511">11826 9308 1294 0,'-1'-7'288'16,"-1"-1"-64"-16,1 7-12 15,1 10-91-15,3 12-18 16,-2 17-52-16,-1 2-8 15,6 16-9-15,-3 0-6 16,1-7-6-16,3 0-2 16,-7-20-6-16,-2-5-2 0,3-9 2 15,0-7 0-15,-3-8-8 16,2-2-12-16,-7-9-49 16,-2-8-41-16,5-7-123 15,3-6-35-15,-1-6-30 16,1 0-69-16,-2 3-65 15,0 2 234-15,0 8 515 16,0 0 83-16,5 9-238 16,1 2-32-16,9 1-39 15,8 4-18-15,6 1-52 16,9 4-13-16,1 7-15 16,2 3-3-16,1 3-10 15,-1 2-120-15</inkml:trace>
  <inkml:trace contextRef="#ctx0" brushRef="#br0" timeOffset="293491.4856">11866 9543 1417 0,'7'3'215'15,"13"0"-79"-15,5-5-33 16,8 1-49-16,4-4-17 0,1 5-7 16,-4-2 58-16</inkml:trace>
  <inkml:trace contextRef="#ctx0" brushRef="#br0" timeOffset="294420.1647">12707 9004 1430 0,'-1'2'237'16,"-1"3"-61"-16,-2 11-79 16,-3 8-38-16,3 12-34 15,0 5-7-15,10 10-7 16,0 4 0-16,5 5 1 16,-1-8 5-16,-6-9-38 15,3-14-55-15</inkml:trace>
  <inkml:trace contextRef="#ctx0" brushRef="#br0" timeOffset="294598.2988">12506 9195 1454 0,'10'0'230'0,"8"0"-64"0,25 1-56 16,10-1-6-1,14-1-13-15,7-2-14 0,-3-2-12 16,-1 2-9-16</inkml:trace>
  <inkml:trace contextRef="#ctx0" brushRef="#br0" timeOffset="295516.0053">13394 8664 1436 0,'0'1'203'0,"4"9"-88"15,2 12-39-15,6 27-43 16,6 15 13-16,5 23 3 16,4 7-1-16,4-3-7 15,-4-7-14-15,-5-16-13 16,-5-9-1-16,-4-10-1 16,-4-10-1-16,-2-15 2 0,1-9 5 15,-2-17 7-15,3-11 4 16,4-19 1-16,-1-7-7 15,-1-17-8-15,-4-6-4 16,1-3-5-16,-1 2-3 16,5 3-2-16,0 11-1 15,-4 14 5-15,-2 8 4 0,1 25 0 16,-4 6 0-16,6 20-8 16,5 12-2-16,3 4-1 15,6 7 0-15,5-1 2 16,0 3 0-16,-3 0 1 15,3 1 2-15,-4-1-1 16,-1-8 1-16,-4-14 1 16,-6-8 3-16,-2-21 9 15,-2-8 1-15,4-15 5 16,-1-8-1-16,1-11-5 16,-1-6-4-16,0-5-7 15,7-3 12-15,3-9 11 16,3 4 8-16,-7-6 15 15,-1 5-10-15,-9 14-14 16,-3 6-5-16,-1 22-9 16,-9 2-3-16,5 15-5 15,-3-1-3-15,2 5-7 16,4 2-28-16,-3-1 364 16</inkml:trace>
  <inkml:trace contextRef="#ctx0" brushRef="#br0" timeOffset="297443.2286">14274 9362 1062 0,'0'-3'416'16,"2"1"-202"-16,2 5-97 0,-4-3-14 15,2 7-45-15,7 22-4 16,7 35-1-16,-10-23 1 16,-6-3-1-16,1-4-9 15,-1-6-17-15,0-11-8 16,-1-6-4-16,1-5 3 16,1-10 2-16,4-5-1 15,2-14-3-15,1-5-6 16,12-3-6-16,0-1-3 15,8-4-1-15,1 1-2 0,-3 8-1 16,1 7 0-16,-8 20 1 16,-1 5 2-16,-4 12 2 15,2 6 2-15,-8 5 2 16,0 3-1-16,-1 2-3 16,-5-7 0-16,11 1 3 15,-1-4 1-15,1-8 4 16,2 0 7-16,-1-10 382 15</inkml:trace>
  <inkml:trace contextRef="#ctx0" brushRef="#br0" timeOffset="299158.0923">15238 8968 1114 0,'0'-6'374'0,"-1"-2"-174"16,1 6-13-16,0 5-61 15,0 9-33-15,1 21-39 16,1 9-8-16,-2 18 5 16,0 6-6-16,0-5-10 15,1-2-2-15,5-9-25 16,2-5-21-16,0-13-71 0,-2-12-61 16,3-16-224-16</inkml:trace>
  <inkml:trace contextRef="#ctx0" brushRef="#br0" timeOffset="299346.7582">15022 9190 1094 0,'0'0'380'0,"4"-5"-201"15,10 5-3-15,21-6-37 16,9-1-24-16,29 0-27 15,-16 3-16 1,-28 1-31-16,0 2 0 0</inkml:trace>
  <inkml:trace contextRef="#ctx0" brushRef="#br0" timeOffset="300232.69">15992 8687 1459 0,'3'-4'230'15,"6"0"-96"-15,5 13-36 16,8 18-22-16,5 26-22 0,-3 15 3 16,5 20 11-16,-6 3-7 15,-6-2-15-15,-2-7-13 16,-8-13-16-16,0-8-4 16,-1-24-1-16,-1-7 1 15,4-22 5-15,-3-11 2 16,4-18 1-16,-2-10 0 15,6-15-10-15,2-1-2 16,1-9-5-16,5 1-3 0,-4-5-1 16,1-3 0-16,-3 4 0 15,-2 7-1-15,-3 21-2 16,-1 10-5-16,-5 26-1 16,3 13-2-16,4 17 2 15,4 8 3-15,9 9 3 16,3 4 1-16,0 1 0 15,3 2 2-15,-7 0-1 16,0-3 1-16,0-10 1 16,-10-10 1-16,4-17 5 15,-8-17 3-15,3-18 2 16,3-11 2-16,-1-18 0 16,3-7 10-16,1-9 10 15,-2-8 5-15,3-9-4 0,-2 2-8 16,-4 4-1-16,-4 16-5 15,-7 23 1-15,-3 13-8 16,-7 16-7-16,1 5-27 16,-2 12 64-16</inkml:trace>
  <inkml:trace contextRef="#ctx0" brushRef="#br0" timeOffset="301608.0702">16913 9299 1074 0,'0'-3'382'16,"0"0"-241"-16,1 8-9 0,-1-5-58 16,0 19-17-16,1 53-14 15,2-25-15-15,-1-4-8 16,-2-5-5-16,1-12-3 15,-1-11-1-15,-1-9 19 16,-3-7 5-16,0-10 7 16,-2-4 6-16,3-13-17 15,-1-6-8-15,-1-13-9 16,1-2-5-16,0 2-5 16,1 6-2-16,4 10-2 15,4 7-2-15,3 5-3 16,2 4-1-16,10 8-2 15,4 4 0-15,8 5 0 16,2 3 9-16,5 2-53 16,-3-2-54-16</inkml:trace>
  <inkml:trace contextRef="#ctx0" brushRef="#br0" timeOffset="301823.0071">16890 9396 1317 0,'9'0'267'0,"7"-1"-99"0,15 1-56 15,3-6-27-15,7 1-58 16,-2 3-8-16,0-3-89 15</inkml:trace>
  <inkml:trace contextRef="#ctx0" brushRef="#br0" timeOffset="302370.1137">17260 9653 804 0,'7'-1'463'15,"2"-5"-230"-15,3-2-95 16,-7-1-22-16,-1-3-15 16,-4 3-20-16,-5-1-12 15,-5-1-20-15,-6 0-8 0,-5-2-21 16,-2 3-8-16,0 5-10 16,2 5-2-16,5 4-5 15,3 2 0-15,9 4-3 16,-1-2 3-16,6 2-1 15,7-1 2-15,3-3-1 16,4-4 1-16,4-2 0 16,-1 0 1-16,1 0-1 15,1 0 0-15,-3 8 0 16,-2 3 0-16,-6 11 0 16,-2 8 3-16,-6 3 1 15,-2 1 2-15,-7-2 2 16,-3-1 0-16,-10-7 2 15,-1-1 1-15,-9-11 2 16,-3-9-1-16,4-6 0 16,2-10-4-16,13-6-34 15,8-1-38-15</inkml:trace>
  <inkml:trace contextRef="#ctx0" brushRef="#br0" timeOffset="302675.6323">17404 9749 1293 0,'5'1'276'0,"5"5"-90"16,3 2-37-16,10 4-45 15,-4 4-33-15,2 8-26 16,4 0-9-16,-10 6-17 16,3 2-1-16,-9-9-58 15,3-1-47-15,-3-17-96 16</inkml:trace>
  <inkml:trace contextRef="#ctx0" brushRef="#br0" timeOffset="302854.4147">17624 9766 1069 0,'-6'-1'407'0,"-6"-3"-191"0,-1 4-41 16,-3 5-54-16,4 4-24 15,-8 7-24-15,-2 5-13 16,-2 6-32-16,-5 0-8 15,5-4-12-15,-2-3-3 0,10-6 4 16,3-4-3-16,12-4 268 16</inkml:trace>
  <inkml:trace contextRef="#ctx0" brushRef="#br0" timeOffset="303420.4431">17999 8862 1146 0,'0'-5'358'0,"5"1"-169"15,-7 4-13-15,6 21-48 16,-3 12-35-16,0 14-30 16,10 9-8-16,-6 1-24 15,6-5-10-15,-3-7-7 16,-5-6 0-16,-1-11 0 16,0-7-19-16,-2-12-67 15,0-9 51-15</inkml:trace>
  <inkml:trace contextRef="#ctx0" brushRef="#br0" timeOffset="303576.0321">17766 9089 1595 0,'23'0'309'15,"38"0"-153"-15,8 1-25 0,18 1-48 16,0-1-24-16,-10 3 161 15</inkml:trace>
  <inkml:trace contextRef="#ctx0" brushRef="#br0" timeOffset="304362.2925">18698 8576 1481 0,'-2'0'232'0,"5"6"-97"16,0 9-34-16,10 22-64 15,5 12-5-15,8 21 0 16,6 9 6-16,1 6 8 16,1 0-4-16,-7-14-19 15,-1-12-7-15,-4-19-3 16,-6-12 1-16,-5-14 4 16,-1-7 2-16,-7-13 3 15,-1-6 1-15,-2-13-5 16,2-7-3-16,1-17-6 15,5-6-2-15,4-27-2 16,-8-4-1-16,10 8-4 16,-4 7-1-16,11 34-1 15,0 12 2-15,-8 17 3 16,0 9 0-16,-1 22 0 16,5 11-3-16,7 17-1 0,4 7 1 15,2 6 1-15,1 1 0 16,-1-3 0-16,-2 0 0 15,-6-11 0-15,-3-2 0 16,-4-11 0-16,-3-11 2 16,1-11 4-16,-3-8 2 15,-2-16 4-15,0-8 3 16,6-15 0-16,1-7 0 16,1-15 2-16,7-9 15 0,-11-24 13 15,-1-2-2 1,0 4-9-16,-3 10-19 0,-3 28-15 15,-5 9-1-15,-5 14-2 16,-3 5 1-16,-3 10-40 16,5 6 51-16</inkml:trace>
  <inkml:trace contextRef="#ctx0" brushRef="#br0" timeOffset="304817.5917">19607 9205 1208 0,'1'-5'284'0,"-1"-2"-147"16,0 6-6-16,3 14-32 16,-5 6 2-16,5 20-46 15,-2 9-1-15,1 10-1 16,3 3-7-16,-5-9-14 16,3-3-7-16,1-23-9 15,2-12 4-15,0-10-46 16,-3-14-39-16,-1-9-171 15</inkml:trace>
  <inkml:trace contextRef="#ctx0" brushRef="#br0" timeOffset="304977.1987">19592 9186 1261 0,'6'-5'293'0,"3"-6"-107"15,11 3-62-15,9 1-17 16,9 2-57-16,7 4-20 15,9 3-19-15,0 3-2 16,-4 3 1-16,-7-1-21 16</inkml:trace>
  <inkml:trace contextRef="#ctx0" brushRef="#br0" timeOffset="305176.976">19622 9307 1287 0,'4'5'271'16,"0"2"-101"-16,18-3-56 16,9-3-7-16,15-2-52 15,6 0-20-15,5 0-50 16</inkml:trace>
  <inkml:trace contextRef="#ctx0" brushRef="#br0" timeOffset="305798.8133">19991 9602 873 0,'4'-3'472'0,"1"-2"-264"16,2-2-80-16,-7-7-31 15,1 1 0-15,-1-4-11 16,-2 1-2-16,-1 4-20 16,-9 0-8-16,-5 5-29 15,-3 3-9-15,-3 5-18 16,4 6-1-16,1 3-4 15,2 3 0-15,8 2-4 16,3-1-3-16,7-5-1 0,7 1 0 16,5-6 4-16,-1-3 1 15,5-5 1-15,-3-1 1 16,-3-4 0-16,7 1 2 16,-2 11 0-16,-1-2 0 15,-2 8-1-15,-2 5-1 16,-2 5 1-16,-2 2 2 15,-3 9 3-15,-5-1 0 0,-12-5 0 16,1 2-18-16,-8-8 45 16,-2-4 7-16,-4-6 5 15,-6-7 28-15,3-9-50 16,-1-5-3-16,12-5-8 16,6-1-17-16,10 0-59 15,5 3-65-15</inkml:trace>
  <inkml:trace contextRef="#ctx0" brushRef="#br0" timeOffset="306533.0904">20185 9688 704 0,'2'1'483'0,"3"3"-185"15,-2-1-173-15,-3-3-30 16,0 0-14-16,1 0-29 16,15 2-3-16,33-3-17 15,-32-8-8-15,-4-4-7 16,-3-1-4-16,-3 3 5 15,-1-2 3-15,-5-1 1 0,-1 5-1 16,-2 1-13-16,-2 2-6 16,1 11-6-16,1-1-1 15,0 8-1-15,0 4-1 16,2 5 3-16,0 2 0 16,2 5 1-16,1 2 1 15,-1 5 1-15,0 3 0 16,-1-1 0-16,-1 1 1 0,-3-3 32 15,-3-8 19-15,-5-7 43 16,-5-5 6-16,-4-5-17 16,-1 2-12-16,-3-10-7 15,1-2-1-15,4-9-13 16,7-13-13-16,5-2-51 16,6-3 355-16</inkml:trace>
  <inkml:trace contextRef="#ctx0" brushRef="#br0" timeOffset="316515.3897">2001 10466 1580 0,'0'0'56'16,"-2"1"85"-16,-2-1-3 0,4 8-5 15,1 12-14-15,5 19-26 16,4 16-14-16,3 25-30 15,2 8-10-15,2 10-18 16,0 0-9-16,-7-15-4 16,-2-10-1-16,0-23-15 15,-6-12-24-15,3-20-84 16,0-14-110-16</inkml:trace>
  <inkml:trace contextRef="#ctx0" brushRef="#br0" timeOffset="316832.0288">2488 10519 1148 0,'0'1'346'0,"0"13"-165"0,-10 0-18 15,-17 10-54-15,-6 5-32 16,-13 3-59-16,-5 5 15 15,-7-3 7-15,4 2 2 16,-1-6 13-16,9 2-34 16,16-3-21-16,6-3 12 15,14-5 24-15,9-2 8 0,14-2 20 16,6-1-6-16,23 3-10 16,8 2-7-1,7-1-4-15,7 6-4 0,-3 0-11 16,-6-2-2-16,-7 1-9 15,-4-1-20-15</inkml:trace>
  <inkml:trace contextRef="#ctx0" brushRef="#br0" timeOffset="318085.0386">2653 11172 1360 0,'-2'-3'261'0,"-2"3"-46"16,3 3-32-16,0-3-98 16,0 10-25-16,-4 20-25 15,1 49-13-15,5-28-12 16,7 1 0-16,-2-6-5 15,-2-7-24-15,-1-9-138 16</inkml:trace>
  <inkml:trace contextRef="#ctx0" brushRef="#br0" timeOffset="318603.0587">2630 11240 1453 0,'2'-8'263'0,"1"-7"-26"0,10 0-97 15,4 3-15-15,10 3-50 16,8-1-18-16,-5 10-27 16,2 3-10-16,-10 6-9 15,-7 6-3-15,-8 7-4 16,-7 1-3-16,-14 4-19 15,-1 0-7-15,-3-5-13 16,3-4-12-16,7-7-21 16,2-4 1-16,12-2 9 15,2 0 15-15,14-2 41 16,6 4 9-16,8 1 18 16,8 4 8-16,-8 3 11 15,-11 1 5-15,-20 4-2 16,-15 3 0-16,-21 1-1 0,-8-3-3 15,0-9-5-15,-3-7-22 16,9-13 21-16,10-7-191 16</inkml:trace>
  <inkml:trace contextRef="#ctx0" brushRef="#br0" timeOffset="319083.0249">3279 11018 1009 0,'0'0'438'16,"5"2"-238"-16,4-2 6 16,15 4-27-16,14 0-5 15,22-3-14-15,7 1-29 0,15 2-51 16,-1-3-19-16,-11 2-61 15,-2 1 352-15</inkml:trace>
  <inkml:trace contextRef="#ctx0" brushRef="#br0" timeOffset="319625.9835">4237 10469 1197 0,'0'5'297'16,"0"7"-108"-16,0 16-146 15,0 0-4-15,9 23 36 16,2 3 23-16,0 23 17 15,-2 8-13-15,-7 2-30 16,-4-7-28-16,-6-14-27 16,3-10-2-16,-1-16-37 15,2-6-33-15,4-14-107 16</inkml:trace>
  <inkml:trace contextRef="#ctx0" brushRef="#br0" timeOffset="319965.6276">4716 10610 1517 0,'1'0'265'0,"-1"1"-85"15,-3 5-54-15,2-6-56 16,0 0-15-16,-23 6-28 15,-38 40-7-15,20-22-10 16,-2 5-4-16,-3 3-4 16,-4 4-2-16,5 2 0 15,5-3-1-15,10-3-2 16,6-2 3-16,16-4 12 16,9-1 8-16,17-1 30 15,18 0 13-15,16-6 12 16,8 3-3-16,12-3-23 15,-4-1-17-15,-6-3-32 16,-3-2-26-16</inkml:trace>
  <inkml:trace contextRef="#ctx0" brushRef="#br0" timeOffset="320570.5101">4894 11184 1293 0,'-8'8'282'15,"-3"7"-49"-15,-4 12-156 16,-5 6-25-16,4 10-16 15,0-2 0-15,3-1-6 16,4-6-12-16,3-14-8 0,4-9-2 16,3-11 4-16,0-3 2 15,1-16 0-15,3-4 1 16,1-11-2-16,0-8 1 16,2-2-4-16,2 0-1 15,4 5-4-15,5 5 5 16,0 9 17-16,-5 2 9 15,1 19 1-15,-7 4-7 16,2 12-16-16,4 10-10 16,-1 6-2-16,1 4 1 0,-1 5-1 15,9 2 1-15,0 4 0 16,-1-1 0-16,2-4 3 16,-6 0 0-16,-9-19-8 15,-1-4-17-15,-6-11-33 16,-1-6-30-16,0-4-166 15</inkml:trace>
  <inkml:trace contextRef="#ctx0" brushRef="#br0" timeOffset="320746.034">4808 11297 1579 0,'6'-5'304'0,"18"0"-130"16,10-1-50-16,15 0-47 16,2 5-24-16,-7 1-25 0,0 1 19 15</inkml:trace>
  <inkml:trace contextRef="#ctx0" brushRef="#br0" timeOffset="322990.6584">5838 10920 1520 0,'6'2'240'0,"15"6"-120"16,9 2-28-16,15 0-34 15,9-1-19-15,4-7-21 16,1-2-9-16,-6-5-58 16,-3 1-72-16</inkml:trace>
  <inkml:trace contextRef="#ctx0" brushRef="#br0" timeOffset="323232.0118">5936 11118 1468 0,'5'5'235'16,"18"2"-49"-16,8 3-28 15,21-10-26-15,9-1-18 16,11-6-50-16,-2 2-32 16,-12 5-361-16</inkml:trace>
  <inkml:trace contextRef="#ctx0" brushRef="#br0" timeOffset="324355.8595">6982 10605 1153 0,'6'1'341'0,"2"4"-144"15,3 24-82-15,3 12 4 16,7 31-7-16,6 14-10 16,1 12-30-16,-2 0-20 15,-4-16-28-15,-3-15-9 16,1-26-3-16,2-13-1 15,4-21 3-15,0-10 0 16,-2-20 2-16,-1-9-2 0,-2-15-4 16,-1-2-3-16,-7-16 0 15,-4-8-2-15,-4-5 0 16,-6 2-3-16,3 22-3 16,6 19-6-16,3 32-6 15,9 14 1-15,1 28 1 16,4 14 3-16,5 14 8 15,-2 0 0-15,10 1 4 16,-7-6-2-16,-1-14 3 16,-4-7 0-16,-6-20-4 15,1-13 29-15,-3-19 17 16,2-11 15-16,-3-19 35 16,-3-9-20-16,-1-24-10 15,2-7-14-15,0-10-30 16,2 4-7-16,0 25-15 15,-6 12-2-15,-11 25-6 16,2 11-23-16,-6 14-52 0,1 4-37 16</inkml:trace>
  <inkml:trace contextRef="#ctx0" brushRef="#br0" timeOffset="324732.7619">8004 11200 1604 0,'-4'15'327'0,"1"22"-155"15,-1 1-32-15,5 6-78 16,5-1-19-16,0-11-26 16,3-7-4-16,-2-14 6 15,-2-11 3-15,-1-17 3 16,-1-9 0-16,-1-12-9 16,-2-5-3-16,-4-3-1 15,-3-1 0-15,2 2-4 16,1 6-2-16,9 9-9 15,6 4-3-15,7 15-3 0,5 0 0 16,4 10-11-16,8 2-25 16,8 6-89-16</inkml:trace>
  <inkml:trace contextRef="#ctx0" brushRef="#br0" timeOffset="324945.5812">8089 11322 1536 0,'25'0'289'15,"18"-2"-63"-15,15 1-134 16,5 1-28-16,-5 0 384 15</inkml:trace>
  <inkml:trace contextRef="#ctx0" brushRef="#br0" timeOffset="325420.1141">9111 10747 1558 0,'-2'1'299'0,"-1"7"-92"16,-1 12-61-16,7 19-87 15,2 11-22-15,8 14-14 16,1-2-3-16,0-4 7 16,-2-6-3-16,-5-20-75 0,0-3-71 15</inkml:trace>
  <inkml:trace contextRef="#ctx0" brushRef="#br0" timeOffset="325569.7051">8911 11000 1593 0,'3'-4'335'0,"18"-1"-101"16,12-1-81-1,36-1-72-15,19 2-23 0,15 0-16 16,-4 0-2-16</inkml:trace>
  <inkml:trace contextRef="#ctx0" brushRef="#br0" timeOffset="326215.1452">9954 10501 1312 0,'1'-1'277'0,"-1"-2"-52"15,4 22-103-15,3 11-36 16,9 28-19-16,6 12 13 0,10 23-12 16,1 8-3-16,-1-5-22 15,-4-7-14-15,-2-27-15 16,-2-18 0-16,-1-26 2 15,-1-10-1-15,-5-24 1 16,2-11 0-16,-3-16-5 16,3-7-1-16,0-19-2 15,-9-9-2-15,2-11-2 16,-4 1 0-16,0 21-4 16,6 13-1-16,-7 33-8 15,-5 12-1-15,3 26-3 16,-2 17 1-16,9 18 5 15,8 11 3-15,3 17 3 16,7 3 0-16,3-3 1 16,-3-7 1-16,3-22-1 15,1-14 1-15,-5-24 4 16,1-10 13-16,-5-24 35 0,-5-14 17 16,0-20 20-16,-5-12-4 15,-6-19-28-15,-3-8-14 16,0 1-23-16,0 9-8 15,-3 16-32-15,3 12-26 16,-11 23 132-16</inkml:trace>
  <inkml:trace contextRef="#ctx0" brushRef="#br0" timeOffset="326780.407">10833 11108 1451 0,'11'0'238'15,"11"6"-50"-15,-1 5-48 16,2 15-71-16,-7 1-8 16,-9 9-10-16,-5 2-1 15,-7-6-2-15,-6-1-8 0,2-9-18 16,2-8-6-16,5-13-3 16,-2-9-1-16,10-15-9 15,4-7-6-15,10-8-11 16,10 0-2-16,5 7 3 15,3 3 3-15,2 16 17 16,-5 6 10-16,-10 13 35 16,-6 8 20-16,-15 10 14 15,-4 5 1-15,-6 4-34 16,0 1-18-16,4-2-35 16,3 0 320-16</inkml:trace>
  <inkml:trace contextRef="#ctx0" brushRef="#br0" timeOffset="327824.4858">11969 10619 1510 0,'0'-3'297'0,"0"-2"-47"16,-1 11-38-16,0-5-107 16,0 29-38-16,1 77-41 15,2-26-7-15,2 9-8 16,0-10 1-16,6-15-41 0,2-15-42 15</inkml:trace>
  <inkml:trace contextRef="#ctx0" brushRef="#br0" timeOffset="327989.0449">11715 10822 1755 0,'16'0'393'0,"24"1"-268"15,21 3-35-15,28-4-44 16,15-2-16-16,6 0 2 16,-4 2 67-16</inkml:trace>
  <inkml:trace contextRef="#ctx0" brushRef="#br0" timeOffset="328603.0446">12956 10308 1551 0,'3'4'313'0,"2"4"-57"16,8 37-155-16,4 15-38 0,11 20-25 16,4 9-4-1,3 1-4-15,-6 2-2 0,-10-1-12 16,-4-10-4-16,-8-21 16 15,2-14 6-15,-2-29 11 16,-1-12 6-16,1-24-15 16,2-9-8-16,-1-28-13 15,2-11-3-15,2-14-4 16,-3-7-2-16,5 7-2 16,-3 4-4-16,1 23-3 15,0 11-3-15,1 27-7 16,2 17 0-16,1 24 0 15,4 16 2-15,7 15 7 16,-2 3 2-16,10 9 1 16,-2 1 0-16,3 6 2 15,0-5-9-15,-4-20-11 16,-2-10 1-16,-10-32 5 16,-1-12 13-16,-3-23 27 0,-3-18 12 15,1-18 21-15,-3-9 1 16,-5-8-12-16,1-1-12 15,-1 1-29-15,-3 7-5 16,1 17-39-16,-3 15 6 16</inkml:trace>
  <inkml:trace contextRef="#ctx0" brushRef="#br0" timeOffset="329065.0826">13919 10875 1514 0,'0'9'241'0,"0"18"-124"0,-1 6-32 16,-2 14-18-16,1 6-5 15,-1-2 8-15,3-4 12 16,0-13-23-16,0-11-17 15,3-17-15-15,-3-6-4 16,0-18-2-16,-1-7-1 16,-5-10-8-16,-1-7-2 15,-1-8-3-15,2-2-1 16,5-3-5-16,4 5-1 16,12 11-5-16,5 10-2 0,15 14-2 15,4 6 13-15,12 10-44 16,2 6-30-16</inkml:trace>
  <inkml:trace contextRef="#ctx0" brushRef="#br0" timeOffset="329268.53">13910 11069 1490 0,'14'2'256'15,"6"1"-82"-15,24 0-95 16,9-2-15-16,7 1-130 0</inkml:trace>
  <inkml:trace contextRef="#ctx0" brushRef="#br0" timeOffset="329685.5111">14314 11236 1346 0,'-4'-6'249'16,"-3"-5"-75"-16,-2-3-82 15,-2 1-25-15,-4-3-45 16,0-3-5-16,-3 9-12 16,-1 1-4-16,9 8-3 15,0 6-3-15,2 0-1 16,5 5 1-16,3 2-1 16,5 0 2-16,5-1 2 15,2-3 0-15,5-3 2 16,-1-3 0-16,5 0 1 15,-3 1 0-15,0 5 22 16,-1 1 16-16,-4 12 16 16,-1 2 5-16,-6 4-17 0,-5 6-16 15,-8 2-18-15,-9 0 0 16,-11-6 1-16,-5-3-1 16,-6-14 5-16,-1-6 0 15,3-12 4-15,3-8-18 16,16-2 254-16</inkml:trace>
  <inkml:trace contextRef="#ctx0" brushRef="#br0" timeOffset="330056.2924">14510 11285 1335 0,'5'10'288'0,"2"7"-1"15,14 15-134-15,3 4-23 16,5 3-68-16,1 0-22 16,-6-5-21-16,-2-1-28 15,-7-10-95-15,-5-10-86 16</inkml:trace>
  <inkml:trace contextRef="#ctx0" brushRef="#br0" timeOffset="330190.0409">14688 11323 1636 0,'-10'10'378'0,"-24"10"-151"16,1 9-76-16,-10 6-108 15,1-2-13-15,13-3-53 16,8-4 409-16</inkml:trace>
  <inkml:trace contextRef="#ctx0" brushRef="#br0" timeOffset="330524.5486">15194 10606 1432 0,'-1'0'273'0,"0"0"-20"15,-4 14-92-15,5 14-40 0,-3 18-49 16,4 12-8-16,7 15-17 16,-1-1-6-16,5-4-14 15,-1-9-25-15,-7-26-55 16,2-11-41-16,-5-16-305 16</inkml:trace>
  <inkml:trace contextRef="#ctx0" brushRef="#br0" timeOffset="330670.105">14965 10795 1680 0,'6'-2'368'0,"24"2"-196"16,14 0-44-16,25 0-73 16,17 0-9-16,13 0-17 15,4 0-23-15</inkml:trace>
  <inkml:trace contextRef="#ctx0" brushRef="#br0" timeOffset="331332.87">16182 10467 1556 0,'-1'-10'273'16,"1"-8"-131"-16,2 30-73 15,3 17-16-15,5 27-30 16,1 12 1-16,1 13 16 16,8 6 4-16,-5 0 7 15,0-8-5-15,1-22-22 0,-2-16-3 16,3-29 8-16,3-13 0 15,5-22 2-15,4-12-3 16,3-20-13-16,-1-7-2 16,-3-8-4-16,1-1-2 15,-13-1 0-15,-1 4-3 16,-5 15-4-16,-9 11 2 16,-1 28-1-16,0 17-1 15,3 25 0-15,2 11 0 0,10 18-5 16,-1 3 3-16,9 11 2 15,2 5 0-15,3 0-1 16,5-4-1-16,-2-24 1 16,3-10-1-16,-4-31 6 15,0-13 4-15,-4-25 5 16,-3-15 3-16,-1-18 21 16,-4-10 1-16,-5-8-2 15,-1-3-3-15,-3 10-27 16,-4 1-5-16,-1 21-32 15,-4 10-18-15,-5 14 249 16</inkml:trace>
  <inkml:trace contextRef="#ctx0" brushRef="#br0" timeOffset="331887.1011">17064 10837 1628 0,'6'22'292'0,"4"29"-231"16,-8 4-18-16,2 4-24 16,-4-5-4-16,-4-14-4 15,4-3 0-15,-2-18 2 16,-1-9 3-16,-1-17-10 16,0-8-9-16,-1-14-6 0,1-4-4 15,-1-14 6-15,-1-6 7 16,5-5 0-16,1 4 0 15,7 13-2-15,4 6-1 16,12 15 10-16,11 4 2 16,13 7 4-16,5 5 0 15,4 4 5-15,0 2-19 0,-4 7-152 16</inkml:trace>
  <inkml:trace contextRef="#ctx0" brushRef="#br0" timeOffset="332068.6127">17122 11027 1399 0,'1'-1'223'0,"14"0"-72"15,14 2-33-15,16 0-46 16,10 4-14-16,5-1-172 15</inkml:trace>
  <inkml:trace contextRef="#ctx0" brushRef="#br0" timeOffset="332525.1428">17524 11269 934 0,'6'-5'438'0,"2"-10"-259"15,0-2-60-15,-1-2-31 16,-10-3-8-16,-5-2-11 15,-9 1-4-15,-8 6-22 16,-1 7-10-16,-1 10-15 16,4 2-7-16,8 9-9 15,3-1-2-15,11 4-3 16,4-1 0-16,9-3 1 16,6-1 0-16,4-5 2 15,4-4 0-15,1 1 1 16,-2 2-1-16,-7 8 5 15,-2 7 8-15,-12 11 4 16,1 7 5-16,-7 8-3 16,-7 3-8-16,-7-3 1 0,-14-11-1 15,-5-15 3-15,-5-6 0 16,4-21-7-16,8-4-9 16</inkml:trace>
  <inkml:trace contextRef="#ctx0" brushRef="#br0" timeOffset="333056.2718">17677 11276 972 0,'-3'7'452'0,"-2"10"-222"16,5 8-77-16,9 7-67 16,5-4-6-16,13 0-40 15,-1-9-6-15,7-15-7 0,1-4-10 16,-6-15-4-16,-3-2 2 16,-11-5 7-16,-7-1 8 15,-8 0 9-15,-4 2-1 16,-5 3-12-16,1 4-12 15,2 11-17-15,2 4-3 16,4 14-2-16,0 8 1 0,4 17 1 16,3 7-1-16,3 11 10 15,3 3 7-15,-12-5 28 16,-7-5 15-16,-17-10 10 16,-9-9-2-16,-12-15-21 15,-5-11-6-15,0-15 346 16</inkml:trace>
  <inkml:trace contextRef="#ctx0" brushRef="#br0" timeOffset="353146.2528">10081 11522 884 0,'-5'4'334'0,"-4"7"-196"16,1 10-68-16,5 6-7 15,0 3 10-15,6 2 24 16,4 2 10-16,10-4 0 16,6-1-10-16,13-7-35 15,1-6-14-15,10-14-22 0,2-3-4 16,1-12-8-16,5-4-3 15,2-2-4-15,-1 1 3 16,5 11 5-16,-6 7 4 16,-16 14 5-16,-8 6-2 15,-20 8-7-15,-5 1-1 16,-5-6 14-16,0-4 1 16</inkml:trace>
  <inkml:trace contextRef="#ctx0" brushRef="#br0" timeOffset="353734.8419">10735 11825 767 0,'-3'-10'413'0,"6"-10"-154"16,4-3-152-16,2 1-21 15,12 4 8-15,10 1-22 16,2 4-4-16,16 6-25 16,4 6-11-16,4 7-20 15,7 9-6-15,3 4-5 16,4 0 0-16,3-5 2 16,-4-6 1-16,-9-8 7 15,-3-9 40-15,-15-14 57 16,-7-5 27-16,-11-6 7 15,-10-2-41-15,-13 4-62 16,-6 1-20-16,-11 8-34 16,-4 7-36-16,-3 13-117 0</inkml:trace>
  <inkml:trace contextRef="#ctx0" brushRef="#br0" timeOffset="354418.1264">10708 12193 1077 0,'-1'-9'382'0,"-11"-10"-242"16,-7 4-16-16,-4 4-12 0,-13 8-45 15,4 8-20-15,0 11-37 16,2 5-9 0,10 10-6-16,5 1-2 0,15 9-2 15,10 3 1-15,18 4 1 16,10 2 2-16,9-10 5 15,4-10 1-15,-1-25 4 16,-1-8 1-16,-3-24-2 16,-4-7 22-16,-15-13 29 15,-7-6 9-15,-22 2 22 16,-10 4-22-16,-17 11-36 16,-9 5-11-16,-7 11-79 15,3 3-36-15</inkml:trace>
  <inkml:trace contextRef="#ctx0" brushRef="#br0" timeOffset="354735.8643">10850 12169 1332 0,'-5'0'242'0,"-8"4"-95"16,-1 8-22-16,-9 10-46 15,-7 3-18-15,-1 13-5 16,-3 3-7-16,4 7-7 16,9 0 37-16</inkml:trace>
  <inkml:trace contextRef="#ctx0" brushRef="#br0" timeOffset="361876.5344">16225 11868 1328 0,'0'3'211'16,"3"11"-138"-16,4 9-32 16,9 16-35-16,5 4-1 15,7-1-1-15,4 0-1 16,9-13 4-16,3-13 16 0,17-15 26 16,-2-11 17-16,11-9 32 15,5 4-6-15,-1 7-10 16,8 8-8-16,-13 6-23 15,-10 4-13-15,-21 8-20 16,-11 0-4-16,-7-2-4 16,-4-1 5-16,-6-11-46 15,-6-4-58-15</inkml:trace>
  <inkml:trace contextRef="#ctx0" brushRef="#br0" timeOffset="362555.5731">17100 12213 1087 0,'2'-4'366'0,"3"-2"-235"16,3-2-37-16,3-1-1 16,0-8-20-16,2-3 3 15,4-4 11-15,0-2 5 16,13 10-10-16,0 2-15 15,12 11-40-15,7 3-14 16,14 3-11-16,3 4-1 16,10 1 0-16,6 0 0 15,3-13 1-15,9-8 0 0,4-19 1 16,-3-5 2-16,-15-15 5 16,-11-1 0-16,-36 11 3 15,-20 8-13-15,-35 29-303 16</inkml:trace>
  <inkml:trace contextRef="#ctx0" brushRef="#br0" timeOffset="363140.2653">17102 12501 1503 0,'-13'-7'239'0,"-21"-7"-109"16,-4 11-31-16,1 13-46 15,-1 6-26-15,10 14-30 16,10 4-5-16,15 4 0 16,8 4-1-16,27-1 4 15,9-4 2-15,12-15 27 16,7-9 16-16,-1-22 23 15,-1-12 12-15,-9-17 4 16,-9-2-6-16,-19-9-5 0,-18 2-4 16,-25 5-32-1,-18-3-11-15,-19 15-33 0,4 7-30 16,6 15-120-16</inkml:trace>
  <inkml:trace contextRef="#ctx0" brushRef="#br0" timeOffset="363406.236">17224 12504 1417 0,'-9'7'224'0,"-15"13"-58"16,-4 6-5-16,-9 22-65 16,-2 4-22-16</inkml:trace>
  <inkml:trace contextRef="#ctx0" brushRef="#br0" timeOffset="392466.5727">19433 10327 1467 0,'-22'14'211'0,"-25"28"-93"16,-10 17-25-16,3 42-3 16,7 26-4-16,22 42-3 15,12 16-1-15,31 15-17 16,15-7-14-16,28-34-18 15,8-18 14-15,13-53-63 16,3-17-31-16</inkml:trace>
  <inkml:trace contextRef="#ctx0" brushRef="#br0" timeOffset="393111.938">19552 10825 1227 0,'9'11'283'16,"12"23"-150"-16,3 14-12 15,1 19-35-15,-5 7-21 16,-12 5-33-16,-8-3-11 16,-10-10-8-16,-9-8-1 15,-6-17-13-15,-9-18-1 16,6-21-6-16,0-11-2 0,9-29 8 16,11-5 0-16,11-14-1 15,5-7 1-15,11 5 20 16,8 1 5-16,4 11 9 15,6 7 4-15,1 10-17 16,-5 8-6-16,-7 14-52 16,-5 8-101-16</inkml:trace>
  <inkml:trace contextRef="#ctx0" brushRef="#br0" timeOffset="393322.3719">19915 10847 1483 0,'5'1'231'0,"-1"8"-104"0,-1 4-17 16,1 10-28-16,-4 6-27 15,-2 6-28-15,2 2-6 16,3-2-19-16,4-6-57 15</inkml:trace>
  <inkml:trace contextRef="#ctx0" brushRef="#br0" timeOffset="393639.2453">20242 10921 1444 0,'2'7'225'0,"-6"10"-56"16,-3 8-23-16,-12 5-48 15,-7 4-14-15,-3 0-40 16,-2-9-13-16,7-12-17 16,2-13-4-16,11-8-8 15,1-12-7-15,6-7-11 16,8 3-3-16,7 0 2 15,4 3 4-15,8 12 6 16,1 3 1-16,3 11 2 16,-3 12 4-16,1 6 10 0,-5 7-1 15,0 4 3-15,0 0 10 16,-1 0-9-16</inkml:trace>
  <inkml:trace contextRef="#ctx0" brushRef="#br0" timeOffset="394148.8488">20430 10914 1322 0,'0'4'256'15,"-4"0"-84"-15,15 8-77 16,10-3-17-16,6-2-38 15,4 0-14-15,3-5-13 16,-4-2-2-16,-3-2-3 16,-2-6 0-16,-9-5 0 15,-5 0-1-15,-8 5 1 16,-4 3-1-16,-11 3 0 16,-3 5-1-16,-5 3-2 15,-3 4 2-15,3 12 0 16,3 0-1-16,9 8 1 15,3-2-4-15,5-2 4 16,10 0 7-16,8-4 2 0,5-2 2 16,4-11-3-1,-4-3-3-15,2-7-3 0,-3-6 1 16,1-7 1-16,0-4-2 16,-4-7-2-16,1-1-2 15,-6-4-4-15,0 6 0 16,-5 3 0-16,-1 6-3 15,-4 15 2-15,0 0-2 16,-1 14 3-16,0 0 0 16,0 2 4-16,2 3 0 0,2 0 0 15,-4 3 1-15,6-2-13 16,-1-3-33-16,-6-4-324 16</inkml:trace>
  <inkml:trace contextRef="#ctx0" brushRef="#br0" timeOffset="394299.886">20799 10571 1572 0,'0'-2'323'0,"0"5"-101"16,0 4-68-16,0-7-113 15,4 29 14-15,10 39-482 16</inkml:trace>
  <inkml:trace contextRef="#ctx0" brushRef="#br0" timeOffset="395199.4763">21920 11095 1261 0,'6'5'295'16,"3"3"-76"-16,-5 3-29 16,-6 10-67-16,-4 2-21 0,-4 11-58 15,-5-3-15 1,-6-4-36-16,3 1-23 0</inkml:trace>
  <inkml:trace contextRef="#ctx0" brushRef="#br0" timeOffset="397769.0236">23528 10410 1508 0,'-9'18'260'0,"-10"9"-81"15,7 26-85-15,1 15-19 0,9 27-19 16,7 17-11-16,5 9-16 16,5-2-8-1,-1-20-7-15,-1-15-22 0,-4-24-59 16,1-13-84-16</inkml:trace>
  <inkml:trace contextRef="#ctx0" brushRef="#br0" timeOffset="398143.0565">23097 11277 1376 0,'5'3'225'16,"14"2"-20"-16,18 2-24 0,34 0-27 15,19 0 12-15,23 0-83 16,6 0-30-16,-10-1-34 16,-12 0-9-16,-16-6-5 15,-16-2-11-15,-21-2-44 16,-8-2 89-16</inkml:trace>
  <inkml:trace contextRef="#ctx0" brushRef="#br0" timeOffset="400364.5601">24362 10724 1564 0,'-6'3'260'0,"-9"10"-147"16,0 9-45-16,-6 17-33 15,-7 11-16-15,-4 14-19 16,1 1 0-16,8-9-3 0,6-6 0 16,10-24-1-16,7-6-2 15,10-15-5-15,5-12-9 16,9-16-1-16,2-7 3 16,-1-21 5-16,0-4 11 15,-11-11 6-15,-6-4 1 16,-4 6 0-16,-3 12 3 15,1 21 26-15,-2 14 8 16,-1 18 1-16,-1 5 1 0,2 17-35 16,2 3-10-1,7 14-6-15,6 5 0 0,8 4 4 16,7 4 2-16,0-8 1 16,0-3 1-16,-7-11 2 15,-9-7 0-15,-12-2 1 16,-6-2 4-16,-15-4 3 15,-11 0 2-15,-4-4 2 16,-5-3-3-16,-3-8-2 16,10-6-18-16,4-15-65 15</inkml:trace>
  <inkml:trace contextRef="#ctx0" brushRef="#br0" timeOffset="400771.1081">24601 10889 1629 0,'4'0'336'0,"9"7"-188"15,7 4-43-15,15 13-59 16,5 4-20-16,2 2-14 16,-10-1-3-16,-7-3-4 15,-5-2-5-15,-5-4-33 16,3-2-23-16,-4-12-86 16</inkml:trace>
  <inkml:trace contextRef="#ctx0" brushRef="#br0" timeOffset="400964.6042">24891 10892 1449 0,'-8'1'232'16,"-10"5"-62"-16,-1 3-14 16,-7 12-59-16,-4 1-22 15,-8 8-48-15,-2 7-11 16,-5-5-12-16,2 2-3 0,17-9-4 15,9-7 128-15</inkml:trace>
  <inkml:trace contextRef="#ctx0" brushRef="#br0" timeOffset="401393.0012">24977 10362 1018 0,'16'10'420'15,"30"25"-218"-15,13 15-71 0,17 33-59 16,-4 10 5-16,-17 36-16 15,-19 11-10-15,-40 8-18 16,-19 9 21-16,-37-27 7 16,-4-16 10-16,-6-34 27 15,4-24-19-15,12-37-13 16,3-10-4-16</inkml:trace>
  <inkml:trace contextRef="#ctx0" brushRef="#br0" timeOffset="459513.2447">5858 12928 1456 0,'-3'3'239'0,"3"0"-48"15,11 5-27-15,23-2-70 16,8 1-3-16,15-6-38 16,7-1-21-16,7-4-21 15,-2-2-3-15,-2 8-22 16,-12 1-57-16</inkml:trace>
  <inkml:trace contextRef="#ctx0" brushRef="#br0" timeOffset="459723.0298">5942 13160 1441 0,'9'0'241'0,"29"1"-46"16,11-1-20-16,25 0-65 15,6 0-32-15,-5 4-23 16,-7 1 13-16</inkml:trace>
  <inkml:trace contextRef="#ctx0" brushRef="#br0" timeOffset="460555.0608">7051 12627 1626 0,'0'3'308'0,"-1"2"-210"15,9 13-32-15,18 22-38 16,4 14 3-16,12 34-1 15,3 5 0-15,-1 6-5 16,-3-13-5-16,-5-24-4 16,-8-8-1-16,-11-17 22 0,-9-9 8 15,-3-16 19-15,-5-9 8 16,1-17-15-16,5-9-7 16,-6-19-21-16,2-7-10 15,4-12-12-15,-2-6-2 16,1-2-5-16,2 4-2 15,0 10-2-15,2 12-3 16,4 27-5-16,2 11-1 16,-5 15-1-16,11 13 1 0,-3 10 4 15,4 4 3-15,8 15 1 16,-7-5 1-16,0 1 3 16,2 3-1-16,-6-10 2 15,-3-7 1-15,0-7 3 16,-7-10 1-16,-3-9 6 15,-1-6 0-15,-2-10 6 16,4-8 0-16,4-12-3 16,0-12-4-16,3-14-2 15,5-5-3-15,-2-17 0 16,0 5-3-16,-2 4-1 16,-6 4-1-16,-4 27-31 15,-4 8-29-15,-7 17-193 16</inkml:trace>
  <inkml:trace contextRef="#ctx0" brushRef="#br0" timeOffset="461068.9722">7918 13242 1421 0,'0'4'231'0,"-1"10"-59"15,-5 7-36-15,9 16-74 16,-3 7-18-16,5 12-11 16,8-2 3-16,-11-9 0 15,5-8 1-15,-2-18-17 16,-2-4-1-16,4-13 8 15,-6-8 2-15,-3-15 10 0,-4-6 8 16,-6-12 1-16,-1-3-1 16,-1-6-10-1,4-3-13-15,7 12-9 0,3 4-5 16,12 18-5-16,-4 5-4 16,8 3-7-16,14 5-3 15,5-1 8-15,10 3-25 16,9 0-76-16,-6 2-180 15</inkml:trace>
  <inkml:trace contextRef="#ctx0" brushRef="#br0" timeOffset="461265.5722">8052 13421 2091 0,'20'-3'6'0,"6"-1"1"16,25 0 28-16</inkml:trace>
  <inkml:trace contextRef="#ctx0" brushRef="#br0" timeOffset="461639.0943">8784 12875 1437 0,'0'13'229'15,"2"10"-59"-15,-1 18-81 16,4 10-21-16,4 15-32 16,-2 1-6-16,2-3-12 15,1 1-2-15,-6-18-42 16,2-9-49-16</inkml:trace>
  <inkml:trace contextRef="#ctx0" brushRef="#br0" timeOffset="461789.6919">8572 13123 1657 0,'22'-5'324'16,"31"1"-231"-16,13-3-31 16,17 1-35-16,0 4 32 15</inkml:trace>
  <inkml:trace contextRef="#ctx0" brushRef="#br0" timeOffset="462553.3434">9483 12660 1527 0,'0'0'264'16,"8"9"-93"-16,6 9-58 15,10 24-68-15,8 12-4 0,8 24 1 16,1 2-3-16,-4 5 3 15,-7-6-1-15,-8-18-23 16,-3-5-1-16,-7-22 0 16,-3-9 0-16,-3-17 8 15,2-7 2-15,0-12 2 16,-1-9-2-16,5-14-8 16,-4-11-6-16,6-11-8 15,1-8-1-15,-5-16-2 16,5 2-2-16,-4 7 0 15,5 16-3-15,0 30-3 16,-5 11-2-16,-2 21-3 16,-2 9-2-16,1 19 0 15,5 13 3-15,8 14 5 16,1 4 1-16,8 0 4 16,1-6 0-16,-2-6 1 15,1-6 2-15,-8-12 1 0,-5-5 1 16,-5-11 3-16,2-9 2 15,-3-13 9-15,2-12 9 16,4-17 16-16,-10-15 6 16,4-12 11-16,-3-12-1 15,1-14 12-15,5 1-2 16,4 4-19-16,-3 17-8 16,-7 29-33-16,-3 11-8 0,-6 17-35 15,-2 5 61-15</inkml:trace>
  <inkml:trace contextRef="#ctx0" brushRef="#br0" timeOffset="463755.9312">10503 13110 1387 0,'0'-2'225'0,"0"2"-78"15,0 8-20-15,1 16-52 16,1 10-12-16,-2 10-17 16,3 4-9-16,-1 5-10 0,0-3-4 15,1-12-8-15,-3-12 0 16,-3-20 7-16,-1-11 1 16,-5-20 0-16,0-4 0 15,-1-13-12-15,0-3-3 16,5 2-5-16,4 1-2 15,6 10-5-15,4 3-3 16,7 12-2-16,3 2-2 0,11 7 1 16,5 5 1-16,9 5-28 15,4 1-90-15</inkml:trace>
  <inkml:trace contextRef="#ctx0" brushRef="#br0" timeOffset="463939.4366">10516 13290 1323 0,'16'0'203'0,"23"-1"-157"16,11-1-16-16,7 2-34 15</inkml:trace>
  <inkml:trace contextRef="#ctx0" brushRef="#br0" timeOffset="464518.2214">10864 13453 1325 0,'3'1'238'0,"4"-1"-112"16,6 0-19-16,-7-7-39 15,-1-3-21-15,-5-5-24 16,-2-3-4-16,-6 1-6 16,-5 1-1-16,-7 1-4 15,0 7-2-15,3 8-6 16,-2 8-3-16,8 9-3 15,4 3-1-15,2 5-2 16,10 4 1-16,3-5 1 0,-2-2 1 16,14-7 2-16,-6-7 1 15,8-1 3-15,2-3 0 16,-8-6 3-16,5 4-1 16,-7-2 16-16,-2 3 6 15,-7 11 10-15,-3 2 7 16,-9 13-14-16,-7-1-6 0,-10-2-8 15,-4-3-1-15,-4-7 1 16,-2-4 2-16,3-9 0 16,0-7-2-16,4-10-8 15,8-1-5-15,13-1-21 16,8 2-38-16</inkml:trace>
  <inkml:trace contextRef="#ctx0" brushRef="#br0" timeOffset="464835.9879">11045 13604 1282 0,'9'-1'296'0,"7"-3"-99"16,11 4-51-16,3 4-19 16,0 4-51-16,4 7-1 15,-8 6-28-15,-6 0-17 0,-10 7-21 16,-9 0-12-16,0-2-59 15,2 0-57-15</inkml:trace>
  <inkml:trace contextRef="#ctx0" brushRef="#br0" timeOffset="464998.2822">11275 13611 1543 0,'-15'7'317'15,"-3"7"-51"-15,-6 5-128 16,-11 1-44-16,2 4-49 16,-3-3-16-16,6-2 0 15,7-4 366-15</inkml:trace>
  <inkml:trace contextRef="#ctx0" brushRef="#br0" timeOffset="499475.7724">2452 12924 1261 0,'-12'-6'297'0,"-5"-7"-112"15,-17 10-35-15,-1 3-6 16,-4 21-57-16,-1 8-17 15,11 20-47-15,7 9-20 16,20 7-15-16,11 2-3 16,23 8 4-16,16-1 3 15,23-12 6-15,8-10 3 0,8-37 3 16,2-16 4 0,-11-31 21-16,-7-12 33 0,-26-14 43 15,-21-6 11-15,-33-3-6 16,-14 6-28-16,-28 5-48 15,-8 5-17-15,6 15-14 16,-8 1-10-16,23 12 328 16</inkml:trace>
  <inkml:trace contextRef="#ctx0" brushRef="#br0" timeOffset="499904.9999">3288 13263 1703 0,'20'4'370'0,"39"4"-220"15,16-1-38-15,27-3-46 16,9 0-24-16,-3 0 3 16,-3 4 350-16</inkml:trace>
  <inkml:trace contextRef="#ctx0" brushRef="#br0" timeOffset="500518.6943">4634 13085 1303 0,'-16'-8'299'15,"-12"-4"-46"-15,-10 7-74 16,-4 2-32-16,-5 10-63 0,0 11-33 16,4 12-37-1,6 8-9-15,22 15-19 0,13 5 1 16,27 10 2-16,17 2 3 16,17-13 7-16,10-12 1 15,5-27 5-15,5-15 1 16,5-25-1-16,-6-16 28 15,-20-21 39-15,-15-5 15 16,-34-9 28-16,-13 4-14 0,-43 2-33 16,-12 0-19-16,-24-1-24 15,-3 7-7-15,17 23-74 16,9 15-20-16</inkml:trace>
  <inkml:trace contextRef="#ctx0" brushRef="#br0" timeOffset="500824.0343">4823 13082 1413 0,'0'-3'312'16,"-8"-6"92"-16,-6 9-118 16,-18 20-129-16,-10 6-35 15,-20 27-74-15,-3 18-20 16,-5 16-16-16,8 5 19 15</inkml:trace>
  <inkml:trace contextRef="#ctx0" brushRef="#br0" timeOffset="501269.6657">2710 13137 1587 0,'-18'11'339'0,"-28"22"-124"15,-10 14-60-15,-13 23-41 16,-3 6-119-16</inkml:trace>
  <inkml:trace contextRef="#ctx0" brushRef="#br0" timeOffset="506119.9823">12278 13214 1387 0,'6'4'194'16,"13"5"-88"-16,16-1-33 15,26-1-9-15,18-3 3 16,19-1-37-16,3-2-9 16,-4-2 0-16,-13 0-14 15,-11-3-87-15</inkml:trace>
  <inkml:trace contextRef="#ctx0" brushRef="#br0" timeOffset="506384.8437">12349 13407 1417 0,'0'1'201'0,"10"0"-89"16,13-2-18-16,29-4-9 15,17-1-15-15,21 2-29 16,7 2-5-16,-4-1-8 16,-7 3-2-16,-17 1-7 15,-7 1-2-15,-12 1-44 0,-15-3-43 16</inkml:trace>
  <inkml:trace contextRef="#ctx0" brushRef="#br0" timeOffset="506582.6071">12990 13203 1356 0,'32'7'192'0,"33"10"-118"16,-4 4-1-16,-20 14-11 15,-12 5 0-15,-37 10-17 16,-14 6-10-16,-18-5-17 15,-13 0-69-15</inkml:trace>
  <inkml:trace contextRef="#ctx0" brushRef="#br0" timeOffset="506819.9392">12548 13210 1387 0,'-21'3'226'0,"-30"9"-75"0,-6 3-23 16,6 12-20-16,-1 3-23 16,29 11-21-16,6 1-4 15,22 2-15-15,19 1-6 16,15-7-2-16,15-2 5 15</inkml:trace>
  <inkml:trace contextRef="#ctx0" brushRef="#br0" timeOffset="507672.9249">14072 13076 1520 0,'1'-9'254'0,"3"-11"-97"16,0 3-40-16,3 17-41 16,0 5-13-16,1 25-32 15,3 10 2-15,3 21 6 16,3 13 0-16,7 15-2 15,0 5-7-15,2-10-14 16,-3-14-2-16,-4-26 1 16,-4-14 2-16,-3-20 14 15,1-8 6-15,-3-14 3 16,1-6 0-16,2-15-15 16,-6-9-8-16,-5-19-6 15,1-6-3-15,0-10-4 16,7 3-3-16,10 14-3 0,2 10-2 15,-1 21 0-15,-4 10-2 16,-7 18-3-16,-3 8-1 16,-1 20 1-16,2 10 2 15,4 15 4-15,5 10 0 16,6 7 3-16,4 1 0 16,1-7 0-16,-6-11 1 15,2-18 2-15,-6-9 0 16,-4-17 4-16,3-8 1 0,-2-15 18 15,2-7 9-15,-3-22 12 16,2-4 4-16,-5-20-10 16,2-6-8-16,2 8-13 15,-3 2-6-15,-3 17-10 16,-3 11-2-16,-6 10-27 16,-1 15-32-16,0 10-68 15,-2 5 406-15</inkml:trace>
  <inkml:trace contextRef="#ctx0" brushRef="#br0" timeOffset="508136.6847">14963 13504 1517 0,'0'11'235'0,"-2"13"-129"16,0 9-28-16,-1 8-13 15,-1 2-7-15,4 3-13 16,4 1 5-16,5-8-18 16,0-9-8-16,2-12-8 15,-1-10 8-15,-1-14 20 16,-3-8 6-16,-6-10 9 16,0-7-6-16,-13-8-17 15,2-3-6-15,-5-2-12 16,0-2-8-16,6 9-9 15,2 3-1-15,8 6-3 16,6 9-2-16,10 3-3 16,7 3 0-16,15 7 4 15,4 1-21-15,11 7-67 16,0-2-88-16</inkml:trace>
  <inkml:trace contextRef="#ctx0" brushRef="#br0" timeOffset="508377.046">14950 13681 1118 0,'-4'1'381'0,"6"4"-133"15,9-4-54-15,25 5-74 16,11-2-8-16,7-4-50 16,5 2-20-16,-4-4-13 15,-6-1-21-15</inkml:trace>
  <inkml:trace contextRef="#ctx0" brushRef="#br0" timeOffset="508782.2571">15698 13439 1143 0,'1'2'371'15,"2"1"-149"-15,20-1-57 16,10 1-20-16,20-3-61 16,10 2-22-16,4-2-39 15,-4-2-6-15,-12-3-2 16,-7-5-17-16,-11 5-109 16,-1 1-120-16</inkml:trace>
  <inkml:trace contextRef="#ctx0" brushRef="#br0" timeOffset="508991.697">15815 13598 1381 0,'11'0'234'16,"14"0"-43"-16,12-1-21 15,17 0-36-15,-3-2-9 16,1 2-63-16,-4 1-17 16,-11 1-56-16,2 1-32 0</inkml:trace>
  <inkml:trace contextRef="#ctx0" brushRef="#br0" timeOffset="509519.5172">16709 13501 1008 0,'6'4'421'0,"9"-1"-238"16,10 3-22-16,21 1-28 15,12-4-19-15,22 2-43 16,0-3-14-16,-7-2-29 16,-5-1-10-16,-23-2-8 15,-7 1-1-15,-14 0 0 16,-9-1 11-16,-11-1 25 16</inkml:trace>
  <inkml:trace contextRef="#ctx0" brushRef="#br0" timeOffset="510418.804">17712 12898 1138 0,'1'-3'333'15,"2"3"-198"-15,0 10-2 16,0 25-25-16,3 11-10 16,9 20-30-16,6 3-6 15,12 7-9-15,4 9-4 16,2 6-13-16,-3-7-11 15,-4-14-12-15,-9-16-1 0,-5-27-1 16,0-6 1-16,-9-15 6 16,7-6 3-16,-7-18 4 15,0-4 0-15,-4-19-8 16,-5-12-2-16,9-21-5 16,-7-10-2-16,6-4-3 15,3 5-2-15,2 21-4 16,3 15-4-16,0 29-3 15,-1 15 1-15,3 25 5 16,-4 13 0-16,1 13 3 16,4 6 0-16,3 8 0 15,5 3 0-15,-3 2 1 16,-1-1 0-16,-6-8 0 16,-3-8-1-16,-4-19 1 15,2-5 0-15,-2-18 6 0,-1-12 3 16,6-12 13-16,0-9 13 15,4-20 10-15,0-10 9 16,1-25-4-16,-1-3-9 16,1 1-13-16,-2 7-4 15,-8 16-7-15,3 9-2 16,-13 6-8-16,-2 12-7 16,-4 13-9-16,-11 6-22 15,5 19 32-15</inkml:trace>
  <inkml:trace contextRef="#ctx0" brushRef="#br0" timeOffset="510937.1868">18718 13276 1293 0,'-1'3'246'0,"0"5"-108"16,0 11-31-16,0 21-42 15,1 3 15-15,1 23-7 16,0-5 0-16,2-3 1 16,1-9-13-16,1-17-27 15,3-6-11-15,2-14-8 16,0-4 0-16,0-11 1 16,-2-8 1-16,-3-6-22 15,1-8-10-15,-6-6-112 16,-2-2-60-16</inkml:trace>
  <inkml:trace contextRef="#ctx0" brushRef="#br0" timeOffset="511192.8535">18714 13309 1208 0,'9'-5'312'0,"9"-2"-136"16,18 1-63-16,13 1-2 16,13 0-50-16,0 3-19 15,-10 1-20-15,-6 3-33 0,-22 1-95 16,-4 3-83-16</inkml:trace>
  <inkml:trace contextRef="#ctx0" brushRef="#br0" timeOffset="511372.8667">18762 13485 1239 0,'10'0'266'0,"22"1"-162"16,11-1-36-16,15 3-41 15,2-3 3-15</inkml:trace>
  <inkml:trace contextRef="#ctx0" brushRef="#br0" timeOffset="511986.4254">19086 13728 875 0,'13'4'438'0,"13"3"-252"15,1-2-74-15,-3-5-19 16,-2-2-8-16,-6-6 4 15,-6-1 4-15,-10-6-13 16,-3-1-11-16,-11-2-27 16,-2 1-12-16,-8 5-20 15,2 5-7-15,-3 1-5 0,6 10-3 16,3 6-2 0,2 0 1-16,11 8-3 0,-1-5 2 15,9 0-2-15,3-2 1 16,5-3 3-16,0-4 3 15,0-4 3-15,-1-5 1 16,-2 0 0-16,-2 2 10 16,2 3 14-16,1 4 4 15,3 8 7-15,-2 3-12 16,3 8-12-16,-2 9-4 0,-12 3-6 16,-2 7 1-16,-19-3 3 15,-6-2 2-15,-10-11 2 16,-3-5 2-16,5-14-1 15,3-9 1-15,9-14-23 16,9-6-21-16,8-5-99 16,10 3-114-16</inkml:trace>
  <inkml:trace contextRef="#ctx0" brushRef="#br0" timeOffset="512291.7937">19322 13871 977 0,'8'0'486'0,"4"1"-249"16,9 9-49-16,3 5-15 0,2 7-72 16,4 1-22-1,-2 7-40-15,-6-4-16 0,-2-2-15 16,-1 2-26-16,-4-10-56 16,3-3-31-16,-5-11-153 15</inkml:trace>
  <inkml:trace contextRef="#ctx0" brushRef="#br0" timeOffset="512456.4718">19594 13885 1155 0,'-2'-4'347'0,"-4"-5"-148"16,-5 3-20-16,-2 9-32 16,-5 6 0-16,-9 12-16 15,2 8-13-15,-4 9-44 16,-8 1-23-16,-1-2-28 15,-1-6-13-15,2-7 71 16</inkml:trace>
  <inkml:trace contextRef="#ctx0" brushRef="#br0" timeOffset="546848.8417">20324 13152 1179 0,'-2'1'319'16,"4"0"-119"-16,14 4-79 16,22-2-46-16,15-2 5 15,27 2-30-15,10-3-18 16,11 2-17-16,-3 0-4 15,-19 2-19-15,-10 3-29 16,-28-3-77-16,-8 4-56 0</inkml:trace>
  <inkml:trace contextRef="#ctx0" brushRef="#br0" timeOffset="547073.5647">20442 13238 1451 0,'16'0'224'16,"12"0"-75"-16,24-2-71 16,11 1-6-16,22 1-27 15,4 1-11-15,-8 6-10 16,1 2-2-16,-21-3-25 15,-5-3-47-15</inkml:trace>
  <inkml:trace contextRef="#ctx0" brushRef="#br0" timeOffset="547254.7052">21200 13101 1370 0,'21'11'196'0,"18"12"-112"16,-10 2 5-16,-29 4-1 16,-12 0-11-16,-28 1-37 15,-5-4-29-15</inkml:trace>
  <inkml:trace contextRef="#ctx0" brushRef="#br0" timeOffset="547528.2239">20294 13092 1588 0,'-27'17'332'0,"-23"12"-110"16,20 11-97-16,15 2-20 15,37-1-37-15,22-1-18 16,31-8 22-16,12-7-348 16</inkml:trace>
  <inkml:trace contextRef="#ctx0" brushRef="#br0" timeOffset="549135.2114">1997 14595 1557 0,'0'-2'272'16,"1"4"-125"-16,5 10-54 16,10 17-51-16,3 12 1 15,11 23-12-15,-3 11-3 0,1 10-7 16,1-2-4-16,-5-7-6 16,-2-12 1-16,-3-17 1 15,0-5 0-15,-4-19 2 16,0-7 2-16,-2-17 8 15,-5-9 3-15,2-22-1 16,0-11-4-16,4-14-11 16,1-8-3-16,2-9-6 15,3-1-1-15,0 1-2 16,0 11 0-16,-5 19 0 16,2 13-2-16,-7 17-2 15,-4 6-2-15,4 13-4 16,-3 6 0-16,6 9 0 15,4 7 2-15,-3 15 2 16,4 9 0-16,2 12 3 16,-2 4 0-16,7-1 3 0,-6-4 2 15,2-11 1-15,1-6 1 16,-1-20 3-16,-2-8 2 16,0-16 28-16,-1-8 10 15,-2-22 7-15,0-10 8 16,2-18-26-16,-1-11-8 15,4-12-10-15,-2-2 5 16,-3 1-3-16,-3 3-2 16,-5 24-4-16,-6 7-11 0,-4 20-20 15,-5 14-31-15,-7 13 29 16</inkml:trace>
  <inkml:trace contextRef="#ctx0" brushRef="#br0" timeOffset="549520.9251">2994 15071 1363 0,'-3'-2'248'15,"2"13"-48"-15,-2 7-22 16,8 23-92-16,5 14-9 15,-10 3-23-15,2 7-14 16,-2-8-8-16,-9-9-7 0,11-17-7 16,0-10-3-16,-2-21 0 15,5-7-19-15,-4-20-69 16,0-7-96-16</inkml:trace>
  <inkml:trace contextRef="#ctx0" brushRef="#br0" timeOffset="549641.6413">2961 15119 1258 0,'13'-3'268'0,"15"-4"-133"16,9 1-23-16,11 0-44 15,-3-1-19-15,-2 7-36 16,-3 6 12-16</inkml:trace>
  <inkml:trace contextRef="#ctx0" brushRef="#br0" timeOffset="549825.2056">2998 15282 1641 0,'-1'7'354'16,"3"4"-165"-16,8-1-53 15,21-2-50-15,6-3-22 16,15-5-30-16,6-3 21 15,2 1-511-15</inkml:trace>
  <inkml:trace contextRef="#ctx0" brushRef="#br0" timeOffset="550229.125">3866 14903 1598 0,'14'2'282'16,"19"5"-184"-16,5-2-45 0,7 0-28 15,2-4-12-15,3-1-5 16,-2 1-8-16,-6-1-143 16</inkml:trace>
  <inkml:trace contextRef="#ctx0" brushRef="#br0" timeOffset="550559.8034">3933 15085 1305 0,'3'0'258'15,"16"0"-82"-15,1 0-33 16,7 0-38-16,6 1-12 16,2 5-23-16,5-2-11 15,6 4-22-15,2-5-9 16,-3-1-51-16</inkml:trace>
  <inkml:trace contextRef="#ctx0" brushRef="#br0" timeOffset="552101.053">4749 15000 1042 0,'-5'0'413'15,"1"0"-259"-15,8 1-21 0,8 0 10 16,26 4-23-16,9-4-5 16,21-1-8-16,7 2-24 15,2 3-40-15,-7-3-11 16,-14 6-17-16,-7-4-1 15,-17-5 4-15,-3 2-1 16,-16-7-17-16,-6 0 1 0</inkml:trace>
  <inkml:trace contextRef="#ctx0" brushRef="#br0" timeOffset="593672.5137">6021 14268 898 0,'-2'-12'483'15,"1"-6"-297"-15,-13 14-40 16,-5 14-3-16,-15 30-23 16,-8 23-10-16,-5 41-11 15,3 17-13-15,28 34-23 16,21 2-15-16,37-4-24 16,6-7-6-16,15-28-9 15,-5-9 14-15,-6-31-51 16</inkml:trace>
  <inkml:trace contextRef="#ctx0" brushRef="#br0" timeOffset="594521.7566">6386 14773 1369 0,'0'-5'242'15,"6"4"-60"-15,-4 3-20 16,-2-2-64-16,9 30-17 16,13 53-16-16,-13-26-11 15,-7-8-14-15,-2-2-4 0,0-12-12 16,-2-6-2-16,0-12-6 15,2-4 2-15,-4-18-1 16,0-6-1-16,4-11-4 16,0-10-5-16,6-4-5 15,10 0-2-15,5-3-2 16,5 3 0-16,7 6-2 16,-3 3 1-16,-3 11-1 15,-3 8 0-15,-5 16 1 16,-8 7 0-16,-6 17 2 15,-5 4 1-15,-8 3 1 16,0-2-1-16,2-10 2 16,4-5 0-16,3-11 0 15,4-2 0-15,4-10 1 16,-1-9 0-16,3-10-1 16,7-8-2-16,0-7-1 15,5 5-1-15,3 5-1 0,-1 7 0 16,-2 12 0-16,1 6-1 15,-7 14 2-15,-5 6 2 16,-2 13 0-16,-5 3 2 16,-2 3-1-16,4-5 2 15,-4-8-2-15,0-3 12 16,9-15-59-16,0-2-53 0</inkml:trace>
  <inkml:trace contextRef="#ctx0" brushRef="#br0" timeOffset="595256.0428">7258 15058 865 0,'7'-4'498'0,"4"1"-299"16,2-9-41-16,-1-1 7 16,2 2-27-16,-2-5-13 15,-5 0-18-15,-6 0-9 16,-10-11-20-16,-3 6-12 16,-13-3-22-16,-3 0-11 0,-4 9-18 15,-4 2-5-15,4 13-11 16,4 8-4-16,6 11-3 15,6 4 0-15,13 8 0 16,3-1-1-16,12 3 4 16,3-4-1-16,8-7-18 15,3-1-8-15,6-11-15 16,1-9-2-16,2-10 21 16,-2-5 10-16,-9-9 16 15,-7 1 2-15,-7 3 2 16,-8-1 2-16,-2 10 3 15,-2 3 1-15,-2 11 1 16,-5 4-1-16,-1 11-2 16,4 6 0-16,1 1-5 15,8 7 0-15,5 2-1 16,2 7-2-16,4 9 7 16,-4 7 5-16,-7 6 11 0,-3 0 6 15,-10-4 2-15,-7-7 0 16,-10-14-2-16,-7-7 1 15,-7-15-3-15,-3-11-2 16,7-12-5-16,1-11-4 16,12-17-22-16,7-8-26 0,15-12-47 15,9 0 422-15</inkml:trace>
  <inkml:trace contextRef="#ctx0" brushRef="#br0" timeOffset="595794.7812">7888 14790 1390 0,'-10'-3'219'0,"-17"-3"-83"15,2 2-3-15,-7 4-33 16,-3 3-20-16,3 5-37 16,4 2-12-16,13 5-28 15,11 3-4-15,11 2-3 16,9 2 0-16,18 6 3 15,11 2 2-15,2 6 12 16,-2-2 13-16,-18 0 15 16,-14-3 7-16,-19-7 2 15,-7 4-8-15,-18-13-11 16,-2-5-4-16,-7-11-15 16,-1-12-14-16,10-8-74 15,2-6-52-15</inkml:trace>
  <inkml:trace contextRef="#ctx0" brushRef="#br0" timeOffset="596011.1161">8059 14811 1576 0,'1'0'317'16,"-1"8"-127"-16,0 6-22 15,0 13-93-15,-1 8-10 0,1 17-27 16,-1-1-11-16,1 2-5 16,2-1-8-16,3-17-34 15,2-2-28-15,-1-18-119 16</inkml:trace>
  <inkml:trace contextRef="#ctx0" brushRef="#br0" timeOffset="596155.136">8027 14583 1540 0,'0'-5'252'16,"1"-4"-103"-16,1 6-156 16,2 3-169-16</inkml:trace>
  <inkml:trace contextRef="#ctx0" brushRef="#br0" timeOffset="596487.7655">8265 14890 1123 0,'11'4'337'15,"4"10"-198"-15,0 3-9 16,-2 10 21-16,-8 0 0 15,-1 9-23-15,-1 1-9 0,-8-8-56 16,3-1-22 0,-3-13-24-16,1-6-1 0,3-11 0 15,5-6-2-15,8-16-6 16,2-4-5-16,8-11-7 16,1-1-1-16,7 8-3 15,2 3 2-15,0 21 1 16,-2 7 5-16,-8 11 10 15,-6 11 4-15,-9 14 5 16,-3 2 1-16,-4 4-5 16,0-6-1-16,3-9 366 15</inkml:trace>
  <inkml:trace contextRef="#ctx0" brushRef="#br0" timeOffset="597052.5084">8831 14931 1377 0,'-11'10'204'0,"2"17"-110"16,-1 6-50-16,6 1-27 15,8 1-5-15,8-4 3 16,4-2 15-16,9-7 23 16,1-7 18-16,4-14 17 15,0-6-7-15,-4-17 3 16,2-6-13-16,-3-18-22 16,1-6-9-16,-7-17-19 15,-7-5-5-15,-19-8-3 0,-14 3-2 16,-27 0-3-16,-8 7-5 15,-3 24 24-15,-2 14 3 16,11 35-2-16,4 16 0 16,11 17-29-16,33-2-6 31,1-16-2-31,1 1 3 0,28 51 5 0,17-1 7 16,26-8 7-16,-5-34 4 15,8-14 46-15,4-10-94 16</inkml:trace>
  <inkml:trace contextRef="#ctx0" brushRef="#br0" timeOffset="608994.2026">9482 15014 1502 0,'0'1'308'0,"3"-1"-22"15,2 3-68-15,-5-3-26 16,0 0-56-16,0 0-28 16,0 0-59-16,0 0 6 15</inkml:trace>
  <inkml:trace contextRef="#ctx0" brushRef="#br0" timeOffset="617897.743">10053 14554 1013 0,'4'-9'440'0,"0"-6"-223"15,0 2 4-15,0 16-53 16,-2 10-27-16,-2 18-57 0,-2 13-17 16,0 22-22-16,-2 12-4 15,0 12-10-15,0 0-7 16,-1-10-9-16,0-11-4 16,3-17-2-16,1-9 0 15,0-14 2-15,2-8 2 16,1-14 22-16,0-7 10 15,7-6 6-15,3-2-4 0,18-4-27 16,13 4-13-16,18 6-8 16,2 0-2-16,5 5 2 15,-1 5 1-15,-7 2 3 16,-2 1-3-16,-16-3-398 16</inkml:trace>
  <inkml:trace contextRef="#ctx0" brushRef="#br0" timeOffset="619821.6307">10896 14920 1628 0,'0'-3'377'0,"1"-2"-129"15,3 3-76-15,-4 1-75 16,0 1-33-16,0 0-32 15</inkml:trace>
  <inkml:trace contextRef="#ctx0" brushRef="#br0" timeOffset="620338.4691">11754 14870 1447 0,'-8'-7'238'15,"-4"-6"-54"-15,-13 2-56 16,-6 1-5-16,-8 8-25 16,-6 3-17-16,3 14-28 15,5 7-23-15,14 10-12 16,7 6-6-16,16 4 1 16,8-1 1-16,14 1-4 15,6-5-3-15,13-7-2 16,4-3-3-16,2-9-18 15,2-4-28-15,-8-10-119 0,-2-6-90 16</inkml:trace>
  <inkml:trace contextRef="#ctx0" brushRef="#br0" timeOffset="620645.2906">12060 15003 1004 0,'-1'-15'346'16,"-3"-11"-224"-16,-1 2-30 0,-9 5 6 16,0 8 16-16,-7 3-19 15,-4 4-11-15,-1 4-42 16,0 6-15-16,5 8-19 16,3 5-9-16,8 8-6 15,2-1-1-15,11 4 0 16,4-2-1-16,10-4 4 15,8 1 2-15,7-9 9 16,6-8 4-16,5-9 6 16,-6-14 11-16,-5-7 8 15,-10-7 8-15,-14 1 0 16,-4 6-1-16,-21-1-61 16</inkml:trace>
  <inkml:trace contextRef="#ctx0" brushRef="#br0" timeOffset="621192.2886">12464 14933 976 0,'-5'-3'417'16,"-2"-4"-264"-16,-6 0-33 16,-6-2 2-16,-7-1-6 15,0 6-11-15,0 4-38 16,2 3-17-16,5 8-33 0,5 2-12 15,7 9-11-15,3 3-3 16,12 5-1-16,3-2 1 16,12 0 6-16,5-3 8 15,0-2 19-15,-2-1 24 16,-7-6 19-16,-9 2 3 16,-13-3 1-16,-10-1-18 15,-11-5-12-15,-5-6-9 16,-3-15-23-16,2-3-33 0</inkml:trace>
  <inkml:trace contextRef="#ctx0" brushRef="#br0" timeOffset="639018.7946">12932 14507 1410 0,'-8'1'226'15,"-14"7"-48"-15,-7 9-9 16,-10 13-27-16,-2 12 0 15,-8 17-51-15,2 15-24 0,11 21-40 16,12 3-10-16,32 1-11 16,16-9-2-1,20-20 0-15,4-10 5 0,3-16-35 16,-1-9-21-16</inkml:trace>
  <inkml:trace contextRef="#ctx0" brushRef="#br0" timeOffset="639692.5754">12995 14857 1357 0,'-2'-2'255'0,"-2"2"-41"16,-1 9-39-16,-5 17-72 16,1 9-15-16,1 12-40 15,2 5-14-15,4-2-17 16,2-6-8-16,4-10-2 16,2-12-2-16,4-12-49 15,-2-10-41-15,-2-13-100 16,-2-8-35-16,-4-9-26 15,-4-2-84-15,-9-5 1 16,-1-1 179-16,-3 1 465 16,2 4 10-16,7 13-179 15,1 6-31-15,7 9-13 16,2 2-15-16,13-1-25 16,10 4-17-16,10 0-16 15,6-2-3-15,7 1 1 16,-8-3 0-16,-2 1-3 15,-4 1-2-15,-15-2-4 0,-2 1 9 16,-10 0 17-16,-3 2 6 16,-2 5 2-16,0 5-7 15,-1 4-8-15,-1 3-3 16,0 6 1-16,1 0 0 16,-2 9 1-16,-3 3-5 15,0 10-11-15,4 3-5 16,7-6-24-16,5-8 7 0</inkml:trace>
  <inkml:trace contextRef="#ctx0" brushRef="#br0" timeOffset="640147.3644">13445 14661 1416 0,'14'2'261'0,"6"3"-18"0,14 9-96 16,8 10-18-16,1 19-28 15,-8 10-6-15,-14 18-21 16,-17 5-11-16,-22-2-27 16,-5-2-14-16,-14-16-9 15,-1-10-2-15,4-14-25 16,6-7-22-16,6-15-473 16</inkml:trace>
  <inkml:trace contextRef="#ctx0" brushRef="#br0" timeOffset="640911.145">13841 14165 1485 0,'1'0'242'0,"8"10"-68"15,5 9-37-15,15 23-32 16,10 24-14-16,14 35-42 15,0 18-13-15,-12 30-16 16,-16 2-1-16,-36 3-7 16,-19-6-2-16,-25-17-2 15,-7-10 0-15,-4-22 1 16,4-9 0-16,11-17-1 16,7-11 1-16,15-20 387 15</inkml:trace>
  <inkml:trace contextRef="#ctx0" brushRef="#br0" timeOffset="646652.4989">14733 15030 1516 0,'7'6'255'16,"5"-2"-81"-16,25 0-103 15,14-1-14-15,21-4-29 16,7 1-14-16,-5 5-35 16,-5 5-46-16</inkml:trace>
  <inkml:trace contextRef="#ctx0" brushRef="#br0" timeOffset="646851.727">14771 15239 1451 0,'8'4'273'16,"9"3"6"-16,28-1-121 15,14 0-12-15,18-3-76 16,-2-2-36-16,-6 3 6 16</inkml:trace>
  <inkml:trace contextRef="#ctx0" brushRef="#br0" timeOffset="647311.2764">15700 15151 1587 0,'21'2'302'0,"31"3"-158"16,13 2-19-16,18 2-48 15,2-2-29-15,-7 0-54 16,-8-4-306-16</inkml:trace>
  <inkml:trace contextRef="#ctx0" brushRef="#br0" timeOffset="647744.5366">16770 14388 1168 0,'-27'15'315'15,"-16"12"-186"-15,-5 29-20 16,-1 14-3-16,5 33-6 15,4 17-16-15,29 19-26 16,18 3-13-16,31-9-23 16,12-18-10-16,9-23-53 0,4-14 19 15</inkml:trace>
  <inkml:trace contextRef="#ctx0" brushRef="#br0" timeOffset="648268.7162">16874 14873 1545 0,'11'11'272'0,"17"22"-103"16,2 10-58-16,-5 10-52 16,-6 4-15-16,-12-8-22 15,-6-4-7-15,-1-15-5 16,-5-10 0-16,4-17 2 16,1-9-2-16,6-16-12 15,0-13-6-15,5-6-24 16,10 3 1-16,3 6 9 15,3 5 3-15,-2 14 22 0,-3 2 9 16,-10 13 14-16,3 9 9 16,-8 8 6-16,-5 4-5 15,-4-1-12-15,-2 6-8 16,3-6-9-16,-1-3-3 16,9-8-2-16,4-12-1 15,4-14-2-15,3-10-1 16,6-6 0-16,5 1-1 15,1 7 2-15,2 4 0 16,-6 16 0-16,-2 8 12 0,-12 12 7 16,-5 13 10-16,-9 9 6 15,-2 2-11-15,-1 1 23 16,3-1 108-16</inkml:trace>
  <inkml:trace contextRef="#ctx0" brushRef="#br0" timeOffset="648872.4738">17788 15138 1069 0,'10'-2'403'0,"9"-5"-223"0,-7-6-22 16,0 4 2-16,-12-10-41 15,-5-4-3-15,-13 2-31 16,-7-6-14-16,-12 9-27 16,-4 4-12-16,-1 7-22 15,4 8-7-15,15 15-9 16,1 1-3-16,19 9-1 16,4-1-1-16,5-5 2 15,13 1 0-15,3-11-1 16,4-3-3-16,6-7-2 15,1-6 1-15,-7-2 7 16,-4-2 4-16,-6-2 5 16,-4 2 2-16,-2 5 12 15,-2 9 5-15,0 11 4 16,2 9 1-16,-6 13-3 16,0 7 1-16,-9 17 0 15,-11 7 1-15,-7 7-5 16,-8-10-8-16,-4-9-4 0,3-12 1 15,-2-24 1-15,1-6 0 16,2-20-1-16,3-9-6 16,10-17-41-16,4-8-18 15,15-18 70-15</inkml:trace>
  <inkml:trace contextRef="#ctx0" brushRef="#br0" timeOffset="649316.1268">18312 15003 658 0,'6'-6'446'0,"0"-11"-95"16,-6 2-230-16,-13 3-27 0,-10 2 9 15,-11 6-1-15,-7 4 4 16,4 8-15-16,5 1-9 15,17 6-44-15,11 4-16 16,15 0-20-16,14 7-3 16,17 0 1-16,9-1 0 15,-6 7 12-15,-10-4 12 16,-27 2 27-16,-14 1 5 16,-26-4-3-16,-6-9-12 0,-4-13-38 15,0-10-25-15,12-15-91 16,7-5-85-16</inkml:trace>
  <inkml:trace contextRef="#ctx0" brushRef="#br0" timeOffset="649498.2063">18487 14967 1714 0,'4'4'397'0,"4"12"-196"16,5 9-68-16,-2 8-70 15,-4 2-24-15,-4 4-29 16,-2-2-3-16,-8-5-27 16,2-1-22-16,-2-13-29 15,-2-6-7-15</inkml:trace>
  <inkml:trace contextRef="#ctx0" brushRef="#br0" timeOffset="649617.8188">18466 14751 1680 0,'3'-4'328'16,"4"-1"-217"-16,0 5-81 15</inkml:trace>
  <inkml:trace contextRef="#ctx0" brushRef="#br0" timeOffset="649990.1948">18623 15045 1457 0,'13'8'260'16,"14"5"-41"-16,1 10-90 15,-3 6-12-15,-9 2-39 16,-5-1-14-16,-8-4-12 16,-1-6-13-16,3-9-20 15,0-6-4-15,6-14-4 0,2-11-2 16,5-12-4-16,5-2-2 16,6-3 0-16,0 4-3 15,1 10 9-15,4 16 5 16,-12 11 17-16,0 11 10 15,-8 18 5-15,-14-3-1 16,0 17-15-16,-2 2-7 16,1-1-20-16,-5-4-34 15</inkml:trace>
  <inkml:trace contextRef="#ctx0" brushRef="#br0" timeOffset="650430.4828">19238 15036 909 0,'-8'9'531'16,"-8"4"-298"-16,7 12-35 15,4 6-14-15,11 3-86 0,4 1-23 16,17-4-32-16,2-9-7 16,12-10-8-16,6-11-1 15,-6-14 1-15,-3-13 7 16,-12-15 9-16,-5-1 2 15,-14-10 0-15,-7-3-8 16,-15-17-19-16,-14-6-11 16,-23-4-10-16,-3 8-4 0,-13 31-2 15,3 15 5-15,19 32 3 16,3 9 1-16,25 13 1 16,16 9-4-16,27 1-7 15,20-1-14-15,36-1 5 16</inkml:trace>
  <inkml:trace contextRef="#ctx0" brushRef="#br0" timeOffset="650701.0696">19808 15107 1532 0,'-3'4'309'0,"0"0"30"15,3 4-43-15</inkml:trace>
  <inkml:trace contextRef="#ctx0" brushRef="#br0" timeOffset="651491.2052">20913 14941 1799 0,'0'-1'507'0,"4"-1"-205"16,2 1-118-16,-6 1-115 16,0 0-47-16</inkml:trace>
  <inkml:trace contextRef="#ctx0" brushRef="#br0" timeOffset="652007.9459">21614 14541 1571 0,'-20'8'266'0,"-32"16"-140"16,1 14-32-16,-1 18-22 0,1 14-16 15,17 21-41-15,6 6-7 16,28-4 2-16,19-7-1 16,23-21 3-16,14-9-2 15,10-19 0-15,5-9 112 16</inkml:trace>
  <inkml:trace contextRef="#ctx0" brushRef="#br0" timeOffset="652238.5588">21711 14998 1750 0,'14'1'378'0,"23"3"-285"16,10 1-35-16,12 0-19 16,-1-2-40-16,-5-2-108 15</inkml:trace>
  <inkml:trace contextRef="#ctx0" brushRef="#br0" timeOffset="652607.0911">22169 14986 890 0,'6'-6'452'15,"4"-10"-242"-15,0 0-71 16,-4-10-21-16,-2-2 12 16,-4-2-32-16,0 0-1 0,-3 6-6 15,2 6-7-15,-2 14-26 16,-2 7-15-16,-3 16-28 15,0 5-11-15,4 15-5 16,2 4 0-16,4 2-1 16,3 3 1-1,-6-7 1-15,-3-6 1 0,-5-4 2 16,-5-8 1-16,-5-2 0 16,-3-3 1-16,-2-9 2 15,4-6 1-15,10-5-3 16,7-3-2-16,17 0-3 15,9 1-3-15,16 1 4 16,6 3-10-16,2 2-69 16,-1 3-65-16</inkml:trace>
  <inkml:trace contextRef="#ctx0" brushRef="#br0" timeOffset="653030.6483">22525 14607 1645 0,'17'17'316'0,"29"26"-208"16,4 9-23-16,-6 20-17 16,-10 11 3-16,-35 0-11 15,-18 6-11-15,-31-14-17 16,-5-10-7-16,8-16-22 0,8-13-16 16,23-22-390-16</inkml:trace>
  <inkml:trace contextRef="#ctx0" brushRef="#br0" timeOffset="653569.6651">22954 14430 1503 0,'36'49'245'0,"22"33"-84"15,1 34-44-15,-16 9 5 0,-38 11-8 16,-26 4-31-16,-33-7-42 16,-6-7-13-16,2-26-21 15,12-17-2-15,9-37 4 16,6-17-9-16,0-27 393 15</inkml:trace>
  <inkml:trace contextRef="#ctx0" brushRef="#br0" timeOffset="657544.5377">20146 14571 1389 0,'5'2'217'0,"6"4"-73"16,0 3-10-16,1 16-13 15,-4 6-11-15,-4 16-17 16,-2 13-15-16,-6 11-30 16,-3 4-14-16,-3 1-21 15,3-8-6-15,-1-16-4 16,4-8-1-16,3-22 0 0,1-7 1 15,1-13 4-15,4-3 2 16,1-9 1-16,3-1 4 16,4 2 6-16,3-2 10 15,16 10 4-15,12 1-4 16,18 1-8-16,6 7-11 16,6-2 8-16,-3 0-31 15,-6 7 373-15</inkml:trace>
  <inkml:trace contextRef="#ctx0" brushRef="#br0" timeOffset="659936.5166">3773 16491 1566 0,'2'7'293'0,"12"9"-110"16,10-4-38-16,28-4-58 16,4-3-19-16,15-11-38 15,-2 1-4-15,-12-2-52 16,-4 4-56-16</inkml:trace>
  <inkml:trace contextRef="#ctx0" brushRef="#br0" timeOffset="660151.017">3858 16660 1327 0,'2'0'293'0,"15"5"39"16,12-4-102-16,23 1-62 15,2-1-30-15,7 4-61 16,-2 4-13-16,-13 2 27 16</inkml:trace>
  <inkml:trace contextRef="#ctx0" brushRef="#br0" timeOffset="661382.8285">4948 16431 1113 0,'6'0'382'0,"9"2"-129"15,1 11-54-15,3 21-64 16,-5 8-7-16,-9 13-59 15,-6-1-20-15,-2-5-24 16,-2-4-7-16,3-20-6 16,2-8-2-16,0-20-7 15,0-12-3-15,9-14-13 16,6-8-3-16,10-3 1 16,4 3 2-16,2 6 8 15,4 9 6-15,-4 8 15 0,-1 11 5 16,-7 13 10-16,-8 7-3 15,-7 13-9-15,-4 1-3 16,-7 0-8-16,2-4-1 16,-2-10 0-16,2-6-2 15,2-11-2-15,2-8-1 16,4-14-5-16,2-5 0 16,10-3-1-16,0-1 0 15,10 7 2-15,1 4 1 16,-3 8 2-16,-3 1 0 0,-5 16 1 15,-2 4 0-15,-4 12 0 16,4 9 1-16,-15 6-1 16,0 4 0-16,-8 1-2 15,-5-3-12-15,4-6 107 16</inkml:trace>
  <inkml:trace contextRef="#ctx0" brushRef="#br0" timeOffset="662115.8814">5863 16749 1242 0,'8'-8'313'16,"8"-5"-113"-16,7-8-23 15,-6-4-23-15,3 0-53 16,-6-1-18-16,-13 2-24 15,0 3-6-15,-13 3-10 16,-12 5-9-16,-18 9-22 16,-7 5-5-16,-4 11-6 15,9 0-1-15,17 6-4 16,7 0 0-16,17 1-2 16,5 2 0-16,14-6-1 0,11 1-5 15,7-11-10-15,8-4-8 16,1-8-5-16,-5-5 6 15,-10-3 12-15,-6 2 9 16,-13 6 11-16,-1 4 2 16,-1 15 7-16,-4 10 0 15,1 14 6-15,5 7 0 16,1 12-3-16,-3-2-2 0,-7 4-6 16,-12-3 0-16,-6-1 0 15,-4-4 1-15,-11-16 2 16,-3-8 2-16,-11-23 0 15,4-7 1-15,1-12 0 16,7-5-5-16,10-10-13 16,7-9-13-16,19-2-51 15</inkml:trace>
  <inkml:trace contextRef="#ctx0" brushRef="#br0" timeOffset="662596.3444">6509 16456 1197 0,'-15'-1'345'16,"-15"-1"-106"-16,-6 0-94 15,-5 2-23-15,4 3-69 16,3 3-15-16,16 4-26 16,10 1-10-16,18 3-1 15,15 5 2-15,15 1 8 16,5 7 11-16,-7 5 29 16,-12 1 7-16,-23 3 7 15,-3 1-6-15,-14-4-25 16,-5-6-8-16,-16-15-25 15,-5-11-15-15,-6-14-23 16,4-8-10-16,16-7-182 16</inkml:trace>
  <inkml:trace contextRef="#ctx0" brushRef="#br0" timeOffset="662801.9724">6722 16466 1590 0,'2'3'336'16,"1"2"-113"-16,3 8-66 15,-2 11-59-15,-4 3-23 0,1 10-27 16,-1 2-6-16,0-1-22 16,1 2-24-16,-1-8-78 15,2-6-62-15</inkml:trace>
  <inkml:trace contextRef="#ctx0" brushRef="#br0" timeOffset="662941.6008">6648 16189 1667 0,'1'-3'306'0,"-1"6"-373"15</inkml:trace>
  <inkml:trace contextRef="#ctx0" brushRef="#br0" timeOffset="663383.9332">6943 16499 1478 0,'20'-4'213'0,"19"0"-93"15,1 12-32-15,-10 18-15 16,-10 8 4-16,-19 13 2 16,-6-2-4-16,-10-6-19 15,1-4-13-15,4-15-24 16,3-7-12-16,7-15-26 16,2-11-7-16,11-16-6 15,4-2 3-15,11-6 20 16,7 4 3-16,10 6 23 15,0 4 15-15,-4 17 28 0,-5 6 13 16,-18 18-7-16,-6 9-13 16,-16 9-25-16,1 3-3 15,1-1 13-15,-2-5-298 16</inkml:trace>
  <inkml:trace contextRef="#ctx0" brushRef="#br0" timeOffset="663807.4476">7493 16611 1776 0,'0'15'368'0,"0"17"-319"16,7 1-15-16,16 5 7 15,3-7-7-15,12-12-2 16,4-8 6-16,2-18 1 16,-2-9 1-16,6-16-10 15,-10-12-11-15,-11-13-12 16,-1-3-5-16,-24-14-8 15,-2 1-13-15,-22-6-28 16,-19-2-2-16,-26 8 8 0,-11 12 14 16,0 28 47-16,7 17 14 15,21 31 10-15,14 12-3 16,21 15-23-16,18 4-11 16,22-3-8-16,8-5-2 15,34-10 3-15,7-6 0 16,17-9-70-16</inkml:trace>
  <inkml:trace contextRef="#ctx0" brushRef="#br0" timeOffset="664315.4067">8235 16574 1794 0,'0'0'455'15,"1"2"-232"-15,9 5-169 16,2-5 48-16</inkml:trace>
  <inkml:trace contextRef="#ctx0" brushRef="#br0" timeOffset="664896.6998">8804 16114 1534 0,'1'2'298'0,"2"6"-60"15,-3 2-60-15,0 25-83 16,4 5-36-16,-3 25-39 16,9 11-7-16,-6 0-5 15,-2 1-1-15,0-13-1 16,-3-8-1-16,-2-13 0 16,-1-9 0-16,-5-10 5 15,-4-8 2-15,-3-14 3 0,7-2 2 16,2-7-1-16,7-2 0 15,10-3 15-15,3 1 1 16,18 3 0-16,5 1-4 16,16 7-19-16,5 1-4 15,8 8-6-15,-2 4-14 16,-8 1-39-16,-10-2 389 16</inkml:trace>
  <inkml:trace contextRef="#ctx0" brushRef="#br0" timeOffset="702505.2172">22333 7394 1092 0,'-2'-2'365'0,"-6"2"-209"15,-4 9-14-15,-1 25-28 16,-3 4-9-16,8 24-35 15,11 20-18-15,27 22-26 16,9 16-7-16,20-3-12 16,7-8 0-16,3-25 9 15,5-15-28-15,1-22-136 16</inkml:trace>
  <inkml:trace contextRef="#ctx0" brushRef="#br0" timeOffset="703010.1736">22529 8244 1503 0,'0'7'216'0,"4"12"-131"16,7 2-14-16,10 6-1 15,9 2-4-15,6-3-10 16,4-3 3-16,-3-8-5 15,0-7-2-15,-7-10 19 16,-4-8 7-16,0-8 13 0,-9-7 0 16,-9-6-25-16,-5 0-20 15,-10 2-26-15,-1 6-27 16</inkml:trace>
  <inkml:trace contextRef="#ctx0" brushRef="#br0" timeOffset="703743.1111">23316 8466 863 0,'-14'0'467'15,"-14"-6"-264"-15,-12 2-95 16,0 2 3-16,-3-1-21 16,10 6-16-16,13 6-39 15,10 2-12-15,10 7-23 16,7-1-1-16,15 10-1 16,4 2 4-16,10-1 14 15,2 6 6-15,-12-1 24 16,-5 1 8-16,-23-2 12 15,-13-4-2-15,-15-10-21 0,-6-4-9 16,-3-14-42-16,3-8-17 16,11-7-74-16,6-3-57 15</inkml:trace>
  <inkml:trace contextRef="#ctx0" brushRef="#br0" timeOffset="703967.5746">23362 8477 1184 0,'0'7'291'0,"5"11"-180"16,0 8 1-16,7 6-3 15,2 7 1-15,-7 3-36 16,3 3-22-16,-4-10-33 15,-2-7-2-15,3-13-47 16,-4-7-43-16</inkml:trace>
  <inkml:trace contextRef="#ctx0" brushRef="#br0" timeOffset="704140.1185">23371 8245 1605 0,'0'-1'270'15,"1"0"-213"-15,-4 2-21 16,3-1-137-16</inkml:trace>
  <inkml:trace contextRef="#ctx0" brushRef="#br0" timeOffset="704450.7311">23503 8521 1401 0,'2'11'255'16,"0"14"-47"-16,1 1-63 16,-1 5-21-16,0 4-56 15,1-3-18-15,1-3-21 16,1-6-2-16,3-9-7 15,1-6-3-15,1-8-3 16,1-5 2-16,0-13 1 16,3-8 0-16,7-9-1 15,2-1-2-15,7 7 21 16,1 7 4-16,-9 13-1 16,0 9 5-16,-7 13-23 0,-5 9-5 15,-1 11-8-15,-3 3-2 16,-3-4-30-16,0-2-24 15,5-9-18-15</inkml:trace>
  <inkml:trace contextRef="#ctx0" brushRef="#br0" timeOffset="704910.5358">23894 8619 1102 0,'-2'2'378'0,"-1"12"-165"16,3 3-70-16,3 5-68 15,7 6-2-15,6-2-29 16,6 0-15-16,5-2-8 16,-2-3-9-16,-4-12-3 15,-2-8 2-15,-3-11 4 0,-1-11 17 16,-3-12 34-16,-6-8 9 16,-6-11 12-16,-4 0-17 15,-16-8-36-15,-4-2-11 16,-16-12-14-16,-2 5-4 15,-2 17 5-15,6 17 5 16,4 35 5-16,-4 8 2 16,12 19-11-16,6 4-7 15,22 6-8-15,15-1-2 16,20-5-3-16,7-5-28 0,9-3-81 16,2-3-49-16</inkml:trace>
  <inkml:trace contextRef="#ctx0" brushRef="#br0" timeOffset="705287.0053">24336 8569 1479 0,'0'-2'272'0,"4"-3"-12"16,12 2-140-16,7 6-24 15,7 2-42-15,-1-4-21 0,0 0-24 16,-2-1 5-16,0-7-57 16,-4 2-54-16</inkml:trace>
  <inkml:trace contextRef="#ctx0" brushRef="#br0" timeOffset="705561.622">24332 8725 1053 0,'4'2'405'0,"7"1"-203"0,11-3-52 16,10 0-43-16,2-3-11 16,8 1-27-16,-3 2-12 15,-7 0-19-15,-3 1-15 16,-8-1-77-16</inkml:trace>
  <inkml:trace contextRef="#ctx0" brushRef="#br0" timeOffset="706114.8424">22580 9381 1478 0,'12'2'235'15,"6"-1"-46"-15,16 1-117 16,7 1-15-16,7-3-16 16,0 0-23-16,-2 1-92 15</inkml:trace>
  <inkml:trace contextRef="#ctx0" brushRef="#br0" timeOffset="706474.181">22621 9541 1386 0,'12'1'238'0,"22"-1"-39"15,9 3-22-15,14 4-74 16,0-6 6-16,3 0 17 16</inkml:trace>
  <inkml:trace contextRef="#ctx0" brushRef="#br0" timeOffset="707051.5017">23148 9556 1467 0,'8'-2'226'16,"19"3"-74"-16,19 4-15 15,27-2-30-15,15 2-20 16,30-3-41-16,12-3-16 16,11 0-12-16,8-2 0 0,-7-2-23 15,-15-2-41-15</inkml:trace>
  <inkml:trace contextRef="#ctx0" brushRef="#br0" timeOffset="712854.7814">23568 8999 1316 0,'0'1'250'0,"0"1"-98"15,2 2-22-15,-2-4-34 16,0 4-16-16,3 26-29 16,6 41 20-16,-5-19-13 15,-3 0-5-15,2 4 6 16,0-5-40-16,0-7-11 15,1-6-2-15,0-12-3 16,0-8 1-16,3-18 3 16,3-8 2-16,7-15 1 15,2-6-1-15,3-3-5 16,2 2-3-16,-2 5 2 16,1 10 6-16,0 19 0 15,-2 4 2-15,2 15 3 0,-6 2-4 16,-3-2 4-1,-3-3-3-15,-2-4-3 0,8 4 0 16,-2-6 7-16,-2-3 18 16</inkml:trace>
  <inkml:trace contextRef="#ctx0" brushRef="#br0" timeOffset="714749.1476">23602 9735 989 0,'0'1'414'16,"0"1"-246"-16,3 4-82 16,-3-6-2-16,0 0-29 15,0 7-9-15,0 18-9 16,-2 38 10-16,-1-29 8 15,-3 5-2-15,0-1-10 16,3-2-16-16,-1-6-16 16,4-5-1-16,2-7 5 15,0-8 2-15,2-4 2 16,3-3 8-16,1-4 18 16,0-5 8-16,3-3 16 15,-3 1-3-15,0 5-9 16,1 3-5-16,0 5-12 15,5 2-6-15,9-1-16 16,9 3-8-16,12-4-7 16,7-4-1-16,2-5-10 0,-6-6-27 15,-6-4-27-15</inkml:trace>
  <inkml:trace contextRef="#ctx0" brushRef="#br0" timeOffset="722972.4926">6436 16945 331 0,'3'-1'311'15,"5"1"23"-15,-6 8-96 16,1 6-87-16,-4 10-69 16,-3 6-28-16,2 0-11 15,2 1-9-15,13-5-14 0,-2-6-3 16,12-5 10-16,4-3 9 16,0-6 10-16,8 0 3 15,-2-1-5-15,0-3 3 16,2 2-12-16,3 1-6 15,5-1-11-15,2 0-5 16,5-7-3-16,1-4-1 16,13-8-3-16,3-2-1 15,23-3-2-15,8 1-2 0,-1 4 1 16,2 3 4-16,-20 10 11 16,-11 4 3-16,-7 15 5 15,-5 4-5-15,-6 9-7 16,0 2-2-16,-10-4 2 15,2-1 1-15,-2-6-2 16,3-3-106-16</inkml:trace>
  <inkml:trace contextRef="#ctx0" brushRef="#br0" timeOffset="723662.2627">7933 17318 836 0,'3'-5'374'15,"2"-8"-178"-15,7-2-166 16,3-1-14-16,9-5 16 16,3 1 15-16,5 1 27 0,4-2 18 15,5 8-12-15,2 3-14 16,9 9-35-16,-1 2-14 16,6 5-12-16,4 5-2 15,5 0-1-15,3 0 1 16,10-3-1-16,1-2-1 15,4-2 1-15,3-4-1 16,-4 0 9-16,2 0 11 16,1-7 38-16,-5-1 15 0,-12-7 9 15,-5-3-4-15,-27-1-40 16,-4 1-13-16,-18 0 8 16,-10 2-20-16</inkml:trace>
  <inkml:trace contextRef="#ctx0" brushRef="#br0" timeOffset="732272.874">10136 16586 1342 0,'-2'1'249'0,"-3"1"-81"16,8-2-40-16,-3-2-4 15,1 2-23-15,24-1 0 16,44-2-17-16,-22 2-15 16,1-3-36-16,8 7-11 15,-3-3-9-15,2 1-24 0,-8-1-87 16,-8-1-75-16</inkml:trace>
  <inkml:trace contextRef="#ctx0" brushRef="#br0" timeOffset="732544.5112">10240 16764 1473 0,'6'0'247'0,"9"0"-41"0,11 1-34 15,15-1-17-15,5-1-35 16,8 0-63-16,1 1-18 16,-4 2-24-16,-5-2-15 15</inkml:trace>
  <inkml:trace contextRef="#ctx0" brushRef="#br0" timeOffset="733348.8959">11281 16473 1573 0,'14'6'298'0,"9"15"-108"15,2 9-53-15,-7 15-41 16,-7 7-24-16,-8 1-41 16,-2-3-9-16,1-7-9 15,-1-11-4-15,5-13-6 16,-1-9-3-16,1-19-8 15,3-8-3-15,-3-13-3 16,5-6 2-16,1-7 4 16,5 3 0-16,2 2 4 15,4 8 1-15,-1 15 2 16,2 10 4-16,-1 13 12 16,-3 6 3-16,-4 10 0 15,-2 3-2-15,-4 2-11 16,-7-2 0-16,0-6 1 15,-3-9-1-15,0-9 1 0,4-4 0 16,4-10-2 0,0-6 0-16,3-6-4 0,5-3-2 15,4 2-1-15,2 3 0 16,3 8 0-16,4 9 0 16,-8 5 4-16,-2 9 5 15,-6 13 19-15,-4 5 7 16,-4 11 3-16,-3 2-1 15,-2 6-18-15,-8-2-5 0,4-5-27 16,-1-7-7-16</inkml:trace>
  <inkml:trace contextRef="#ctx0" brushRef="#br0" timeOffset="734142.8338">12303 16805 944 0,'3'-4'432'0,"7"-2"-259"16,-4 0-37-16,0-3-22 16,-1 1 2-16,-5-7-6 15,0-1-3-15,-5-1-12 16,-2-2-12-16,-6 3-25 16,-6-3-8-16,-9 6-16 15,2 2-6-15,-6 11-14 16,2 8-8-16,-2 5-6 15,0 5-2-15,5 1-2 16,10-1-1-16,12 3-1 16,5-1-1-16,9 2 1 15,3-2 1-15,8-3-8 16,4-4-8-16,9-7-16 16,-3-5-5-16,2-4-7 15,2-9-3-15,-5-5 9 16,-1-3 6-16,-9 0 16 0,-7 3 13 15,-10 8 32-15,0 6 9 16,-3 7 4-16,-3 4 4 16,-3 7-21-16,2 4-7 15,7 9-7-15,4 3-1 16,5 7-30-16,-2 2 43 16,0 7 13-16,1 6 15 15,-6 6 39-15,-4 5-41 16,-14-7-9-16,-3 0-9 0,-10-11-10 15,-5-9 0-15,-4-18 2 16,-4-12-1-16,-2-21-8 16,2-9-7-16,10-16-29 15,6-8-17-15,15-2-51 16,10-1-36-16</inkml:trace>
  <inkml:trace contextRef="#ctx0" brushRef="#br0" timeOffset="734761.4798">12643 16101 1467 0,'2'18'195'0,"0"24"-120"16,5 7-6-16,0 18 16 16,6 6-1-16,-3 11-14 15,2 4-10-15,-5-6-14 16,-7-10-11-16,0-15-10 15,-2-9-1-15,4-17-6 16,2-5-6-16,-1-17 11 16,2-8 3-16,-2-16-1 15,6-6 3-15,6-9-13 16,1-2-7-16,10 6 7 16,-6 1-1-16,2 11-2 0,-5 8 6 15,-5 11 1-15,-2 10 2 16,-7 14-2-16,-3 0-3 15,0 7-9-15,0 4-3 16,6-5-3-16,7 5 1 16,6-12 2-16,7-9 0 15,12-13 10-15,5-7-4 16,2-12 166-16</inkml:trace>
  <inkml:trace contextRef="#ctx0" brushRef="#br0" timeOffset="759073.35">13707 16959 1769 0,'-4'2'452'0,"-4"1"-214"15,4 3-82-15,4 2-71 16,-4 0-23-16,1 5 232 15</inkml:trace>
  <inkml:trace contextRef="#ctx0" brushRef="#br0" timeOffset="759566.9804">14388 16147 1518 0,'-3'0'263'16,"-5"1"-84"-16,27 8-61 15,18 2-6-15,37 4-14 16,18-3-18-16,26-5-34 16,4-3-8-16,-7-3-19 15,-10 2-11-15,-29-5-41 16,-15 0-43-16,-25-4-131 15</inkml:trace>
  <inkml:trace contextRef="#ctx0" brushRef="#br0" timeOffset="759757.4679">14912 16396 2130 0,'-4'50'70'0,"1"-7"-25"16,-8 50 35-16,0-5-22 16,0-7-36-16,4-10-19 15,9-17-73-15,4-14-60 16</inkml:trace>
  <inkml:trace contextRef="#ctx0" brushRef="#br0" timeOffset="760085.5906">15207 16748 1604 0,'-6'5'287'0,"-3"9"-186"16,5 9-50-16,5 7-36 16,10 3-7-16,8-2-9 15,8-5 0-15,5-6 9 0,6-6 10 16,3-15 34-16,-6-9 19 16,-7-15 47-16,-11-8 13 15,-20-4 5-15,-12 0-3 16,-23 8-58-16,-7 7-29 15,-1 13-47-15,2 6-15 16</inkml:trace>
  <inkml:trace contextRef="#ctx0" brushRef="#br0" timeOffset="760613.7415">16247 16659 1317 0,'-11'-7'278'0,"-11"-1"-62"16,-5 2-42-16,-5 3-11 16,12 10-56-16,5 2-36 15,8 4-48-15,5 2-16 16,10 0-13-16,7 1 0 15,13 2 0-15,6-2-2 16,-3-4-6-16,-1-4-2 0,-12-6 4 16,-6-2 1-16,-17-2 10 15,-9-3 2-15,-12 2 1 16,-4 0 2-16,-2 5 10 16,1 2 1-16,10 7 2 15,8 5-2-15,13 7-10 16,6 1-5-16,9 3 0 15,6-2-1-15,10-5 1 16,3-3 1-16,1-8-9 16,-5-2-22-16,-7-8-132 15</inkml:trace>
  <inkml:trace contextRef="#ctx0" brushRef="#br0" timeOffset="760745.6686">16245 16411 1672 0,'-5'-7'381'0,"-8"-8"-179"0,5 9-90 16,4 11-103-16,0 3 50 15</inkml:trace>
  <inkml:trace contextRef="#ctx0" brushRef="#br0" timeOffset="761177.98">16479 16871 1735 0,'9'2'390'0,"12"5"-235"16,2-4-40-16,5-6-45 15,-1 0-23-15,-2-5-27 16,-4-4-3-16,-3-3-5 16,-4-4 0-16,-13-6-5 15,0 1-4-15,-9-1-12 0,-6 0-3 16,-5 0 0-16,-10-1 3 15,-9 6 8-15,7 9-3 16,0 12-1-16,8 13 0 16,9 17-1-16,-2 5 3 15,9 21 3-15,7 10 1 16,12 11 22-16,7 8 4 16,5-9 3-16,5-3 9 15,-1-20-16-15,4-7 151 0</inkml:trace>
  <inkml:trace contextRef="#ctx0" brushRef="#br0" timeOffset="761552.749">16779 16711 1568 0,'-1'-1'344'0,"4"6"-43"15,9 12-98-15,18 17-107 16,7 11-16-16,4 17-42 16,-4 4-8-16,-18 10-15 15,-12-3-2-15,-15-12 1 16,-7-1-3-16,-7-21 1 0,-3-3 1 15,-1-22 3-15,-1-13-2 16,4-21-21-16,6-13-12 16,11-20-27-16,6-8-3 15,15-18 1-15,5-5 10 16,10 6 20-16,7 5 5 16,5 25 13-16,3 12 9 15,-5 19-94-15,-9 6-101 16</inkml:trace>
  <inkml:trace contextRef="#ctx0" brushRef="#br0" timeOffset="761822.0292">17261 16713 1592 0,'-5'-1'333'0,"0"1"-136"15,-3 1-36-15,3 11-77 16,5 4-32-16,6 5-27 15,10 5-7-15,10-1-7 16,6 1-4-16,2-9-1 16,1-1-1-16,-5-13 6 15,-4-8 3-15,-7-11 3 16,-9-8 5-16,-11-8-1 16,-12-1 0-16,-20 2 1 15,-10 3 0-15,-5 14-7 0,3 4-1 16,15 12-27-16,8 6 1 15</inkml:trace>
  <inkml:trace contextRef="#ctx0" brushRef="#br0" timeOffset="762451.208">18291 16492 1471 0,'-10'19'239'0,"-6"15"-73"15,-3 14-92-15,1 4-22 16,1 2-31-16,6-3-9 15,6-14 17-15,3-9 17 16,5-21 29-16,6-13 5 16,3-18-21-16,0-10-17 15,1-11-22-15,-5-1-2 16,-8-9-2-16,0 2 1 0,-6 0-10 16,5 7-3-16,5 18-3 15,4 11-2-15,11 26-2 16,8 14 0-16,19 17-2 15,4 6 2-15,10 4 2 16,-2-3 1-16,-6-4 0 16,-4-2-4-16,-18-11-1 15,-10-7-1-15,-20-4 2 16,-12-2 8-16,-22-2 2 16,-14-1 1-16,-25-5 1 15,-5-3 0-15,-4-6-2 16,12-4 2-16,26-5-24 15,17-1-28-15</inkml:trace>
  <inkml:trace contextRef="#ctx0" brushRef="#br0" timeOffset="762751.9676">18922 16485 1465 0,'-19'0'281'0,"-28"0"2"16,-1 10-63-16,1 8-105 15,5 2-37-15,15 10-52 16,6-1-14-16,20 8-11 15,7 4-2-15,21 1-3 16,10-2 3-16,14-7 6 16,4-7-8-16,-2-10-55 15,-3-4-70-15</inkml:trace>
  <inkml:trace contextRef="#ctx0" brushRef="#br0" timeOffset="762900.8075">18680 16677 1387 0,'-1'-3'199'0,"9"-1"-86"0,7-6-14 15,29 5-14-15,14-1-15 16,20 1-71-16,5 6-42 16</inkml:trace>
  <inkml:trace contextRef="#ctx0" brushRef="#br0" timeOffset="763429.4931">19167 16594 1358 0,'0'-7'278'0,"-4"-9"65"15,4 5-157-15,-1 12-82 16,-2 9-15-16,0 17-46 16,1 10 0-16,2 8-6 15,0 1-4-15,1-2-5 16,0-4-6-16,1-14-7 15,0-8-1-15,0-18 1 16,4-7 1-16,2-17-3 16,0-5-2-16,1-10-4 0,-2-6-3 15,-2 0 0-15,3 2-4 16,3 10-4-16,4 13-4 16,3 13-3-16,0 15 2 15,2 16 2-15,-2 6 2 16,11 15 4-16,0-2 0 15,4-2-5-15,0-7 1 16,-7-13 1-16,2-10 1 16,-5-17 10-16,0-6 4 0,-1-15 15 15,-7-3 14-15,-9-7 7 16,-8-1 1-16,-8 1-17 16,2 4-14-16,-6 4-33 15,1 7-13-15,0 10 189 16</inkml:trace>
  <inkml:trace contextRef="#ctx0" brushRef="#br0" timeOffset="763918.8994">20536 16562 1510 0,'2'8'224'0,"-4"13"-101"16,-5 8-53-16,-11 11-21 16,-7 0-4-16,-17 3-23 15,-2-1-2-15,1-8 2 16,-5-10 1-16,10-19 21 15,6-11 3-15,10-17 3 16,6-7 7-16,12-4-13 16,4-3-6-16,15 2-7 15,11 5 3-15,13 14 1 16,9 8 3-16,8 18 2 16,-3 11-10-16,3 11-11 15,-2 8 1-15</inkml:trace>
  <inkml:trace contextRef="#ctx0" brushRef="#br0" timeOffset="764337.7574">20672 16491 1417 0,'13'-23'261'16,"10"-17"28"-16,22 5-136 16,8 5-18-16,1 18-41 15,-1 12-29-15,-11 24-24 16,-6 16 4-16,-11 14 0 15,-7 7-4-15,-11 5-13 16,-1-3-5-16,-6-9-6 16,-5-7-1-16,4-14-2 15,1-13-3-15,4-15 1 16,-3-10-4-16,-1-14-4 16,-13-8-7-16,-4-3-18 15,-5 4 0-15,-4 10-2 16,-3 8 2-16,-9 16 10 0,2 11 8 15,-2 11-30-15,6 5-5 16</inkml:trace>
  <inkml:trace contextRef="#ctx0" brushRef="#br0" timeOffset="764717.7919">21102 16466 1436 0,'13'-19'215'0,"23"-23"-46"16,10 3 12-16,17 20-14 16,2 12-24-16,-10 26-56 15,-5 22-9-15,-22 20-2 16,-8 7 11-16,-15 4-25 15,0-1-15-15,-4-8-24 16,-6-3-6-16,13-16-8 16,-7-10-1-16,6-23 0 15,5-11-6-15,-7-26-14 16,4-8-10-16,-11-12-24 16,-3 0-3-16,-9 8 4 15,-3 10 5-15,-5 22 19 16,-4 13 12-16,-5 23 8 0,-6 5 2 15,-1 10 5-15,4-5-34 16,12-11 392-16</inkml:trace>
  <inkml:trace contextRef="#ctx0" brushRef="#br0" timeOffset="765056.7383">22001 16689 1711 0,'5'-1'331'0,"-5"0"-225"16,0 8-140-16,-15 6-104 16,-7 6 31-16,-11 3 31 15,-6-4 37-15,-10-1 109 16,-6-7 42-16,4-13 9 15,6-2-13-15,20-12-38 16,10-2-34-16,20-1-33 16,6 0-4-16,17 1-5 15,6 3 0-15,8 10 5 16,5 6 7-16,-7 12 21 16,-5 7 5-16,-8 11 5 0,-12 7-7 15,-4 7-7-15,-5 3-11 16</inkml:trace>
  <inkml:trace contextRef="#ctx0" brushRef="#br0" timeOffset="765177.4149">21934 16394 1545 0,'8'-14'238'0,"6"-7"-137"15,4 14-78-15</inkml:trace>
  <inkml:trace contextRef="#ctx0" brushRef="#br0" timeOffset="765535.2949">22168 16641 1296 0,'-5'-26'201'16,"-3"-22"-164"-16,3-11-26 16,1-8 26-16,4-8 69 15,0 1 37-15,0 10 58 0,0 11-1 16,0 18-58-16,0 11-35 16,0 26-56-16,1 12-22 15,2 29-30-15,-1 13-3 16,11 25 0-16,4 8 0 15,15 8 6-15,8 4 2 16,-4-12 5-16,-8-5 4 16,-22-7-1-16,-14-5-1 15,-24-11 0-15,-9-12-4 16,-18-18-19-16,-5-12-15 0,9-19-43 16,9-10-94-16</inkml:trace>
  <inkml:trace contextRef="#ctx0" brushRef="#br0" timeOffset="766124.4526">22595 16562 1547 0,'-10'0'293'0,"-6"-5"-48"16,-4 14-183-16,3 4-33 15,7 6-18-15,2-1-11 16,10 3-2-16,8-3-2 15,10-3 10-15,4 2 4 16,3-7 3-16,-1-2 3 16,-4-7-7-16,-5-1-3 15,-13-4-3-15,-8-6-1 0,-14 3-1 16,-8 1 0-16,-2 6 2 16,0 5-1-16,7 9-2 15,4 2-1-15,10 3-2 16,5 1 0-16,7-2 2 15,9 3 0-15,2-8 1 16,5-1 2-16,5-10 4 16,2-6 1-16,4-10 0 15,-1-6 1-15,1-4-4 16,-2-3 1-16,-8-1-1 16,-3 1 0-16,-13 4 1 15,-4 6 2-15,-6 8 16 16,-7 4 5-16,1 11 9 15,-3 2 0-15,10 11-11 16,6 9-1-16,5 3-8 16,4 6-4-16,4 2 18 0,-2-3-26 15,9-4-495-15</inkml:trace>
  <inkml:trace contextRef="#ctx0" brushRef="#br0" timeOffset="766615.067">23473 16544 1533 0,'6'8'230'0,"6"11"-108"15,-5 11-63-15,-17 10-18 16,-6 2 10-16,-11 4-7 15,-5 0 5-15,-2-6 7 16,-3-9-5-16,1-13-22 0,-1-11-7 16,6-20-13-16,5-7-3 15,9-18-9-15,11 0-6 16,13 0-3-16,10 4-1 16,11 10 12-16,4 8 8 15,4 13 30-15,-4 7 8 16,2 17 5-16,-9 3-6 15,-4 12-21-15,3 3-7 0,-3 2-13 16,0 2-21-16,-2-6-78 16,-5-8-361-16</inkml:trace>
  <inkml:trace contextRef="#ctx0" brushRef="#br0" timeOffset="766839.784">23710 16730 1423 0,'5'5'235'0,"5"5"-18"16,2 7-55-16,-3 4-60 15,-1 3 1-15,-3-1-31 16,-2-3-1-16,5-4 8 16,-1-5 7-16,5-11 0 15,4-7-9-15,2-16-21 16,3-6-15-16,7-7-21 15,-5-2-4-15,0 6-22 0,1 9 9 16</inkml:trace>
  <inkml:trace contextRef="#ctx0" brushRef="#br0" timeOffset="768101.5996">15049 17690 1397 0,'7'8'236'0,"3"4"-35"15,-13 19-53-15,-15 10-6 16,-15 8-24-16,-10 6-36 16,-5-10-50-16,0-11-10 15,9-17-8-15,5-11-2 16,8-18-5-16,7-17-3 16,10-14-6-16,9-7-4 0,9 8-2 15,8 7 4-15,8 14 3 16,1 11 1-16,5 16 6 15,0 9 2-15,-15 19-1 32,-8-16 1-32,1-1-1 0,20 56-9 0,-1-1-68 15,-4-1-35-15,-4-53-81 16,3-6-22-16,0-20-14 16,2-13 57-16,2-15-1 15,-7-5 8-15,-6-3 283 16,-3 3 22-16,-7 9-14 15,4 3 5-15,-3 12 21 16,2 7 2-16,-5 15-37 16,-1 11-7-16,5 11-40 15,1 4-15-15,7 4-21 16,2-6-9-16,5-2-13 16,2-5-6-16,8-8-4 15,1 0 3-15,4-23 12 0,-1-6 12 16,-4-14 30-16,-2-14-1 15,-13-2-9-15,-6 4-10 16,-13 4-51-16,-9 9 5 16</inkml:trace>
  <inkml:trace contextRef="#ctx0" brushRef="#br0" timeOffset="768960.0081">15602 17352 1580 0,'2'0'276'0,"18"6"-123"15,3 4-94-15,14 3-32 16,4-2 3-16,-1-7-17 0,-1-1-4 16,-10-6 1-16,-4-4 0 15,-16 1-2-15,-8 0-12 16,-10 3-12-16,-8 3-2 15,-6 2-1-15,-1 4 9 16,7 6 5-16,4 3-1 16,8 9 0-16,10-1 0 15,6 3 2-15,8 1 3 16,3-7 1-16,-3 3 0 0,-3-6 3 16,-5-6-1-16,-9 3 2 15,-5-8 1-15,-10 2 1 16,-7-5-1-16,2-2 0 15,3 5 0-15,9 2-3 16,7 4 1-16,10 13-1 16,4 5 0-16,5 13 0 15,0 11 0-15,-11 6-1 16,-7 3 6-16,-11-3 18 16,-13-8 2-16,-9-15 4 15,-9-9-5-15,-6-17-14 16,5-9-2-16,7-7-3 15,8-11-2-15,19-16-6 16,7-4-3-16,20-11-5 16,8 6 0-16,11 1 2 15,7 4 1-15,2 12 2 16,0 4 4-16,-1 21 11 0,-7 10 8 16,-7 16 18-16,-7 7-2 15,-12 5-5-15,-5 4-8 16,-8-8-12-16,-1-5-3 15,0-15-1-15,4-10-1 16,5-12-6-16,0-9-3 16,7-14-2-16,4-4-3 15,3-1 6-15,5 0 1 0,-2 11 1 16,3 4-1-16,-7 18 11 16,-6 8 5-16,-3 17 16 15,-9 7 4-15,-2 14-10 16,1-3-2-16,-3 1-28 15,2-6-34-15,1-11-92 16</inkml:trace>
  <inkml:trace contextRef="#ctx0" brushRef="#br0" timeOffset="769091.7004">16240 17486 1835 0,'1'1'427'0,"1"6"-313"16,3 11-58-16</inkml:trace>
  <inkml:trace contextRef="#ctx0" brushRef="#br0" timeOffset="769558.4704">16743 17780 1370 0,'-15'-7'269'15,"-8"-4"-39"-15,-7 3-56 16,-3 2-14-16,-3 12-66 15,1 5-25-15,6 14-36 16,6 8-16-16,17 7-19 0,6 6-2 16,17-5-1-1,9-2 1-15,4-12 5 0,3-13 11 16,-5-14 16-16,-2-7 8 16,-13-10 8-16,-9 0-5 15,-12 0-11-15,-15 0-22 16,-11 6 43-16</inkml:trace>
  <inkml:trace contextRef="#ctx0" brushRef="#br0" timeOffset="770099.0054">17094 17937 1106 0,'0'-11'347'0,"-2"-14"-187"15,-9-1-23-15,2-3 4 16,-12 2-2-16,-1 7-36 15,-3 3-4-15,-8 13-30 0,5 4-21 16,-1 14-34-16,8 7-11 16,10 8-5-16,7 4-1 15,12 3 1-15,7-5 2 16,11-7 1-16,0-3 2 16,8-16-1-16,-7-3 2 15,-2-5 2-15,-1-8 1 16,-13-7-1-16,7-4-3 15,-10 0-3-15,-1 1-5 16,-6 8-2-16,-4 9-2 0,2 5 1 16,-4 7-1-16,6 8 2 15,4 4 1-15,4 3 3 16,6-1 1-16,5-6 2 16,1-2 6-16,6-8 23 15,-3-6 11-15,-5-7 15 16,-1-12-3-16,-13-5-15 15,-8 4-10 1,2 11-37-16,0 0-25 0,-11-28-101 16</inkml:trace>
  <inkml:trace contextRef="#ctx0" brushRef="#br0" timeOffset="770363.5558">17356 17682 1557 0,'2'-5'315'16,"5"-1"-101"-16,-5 13-25 16,-1 17-65-16,2 9-32 15,2 20-30-15,8 2-5 16,3 15-29-16,4 3-8 0,1 0-20 15,-2-3-19-15,0-14-36 16,-9-4-8-16,-4-23-19 16,-5-4 13-16</inkml:trace>
  <inkml:trace contextRef="#ctx0" brushRef="#br0" timeOffset="770499.1854">17491 17985 1714 0,'9'-1'386'0,"9"1"-225"16,4 0-60-16,3 1-71 15,1 7-1-15</inkml:trace>
  <inkml:trace contextRef="#ctx0" brushRef="#br0" timeOffset="770991.683">17939 17702 1353 0,'-13'-5'235'0,"-12"-6"-53"16,-4 7-64-16,-3 5-49 16,2 7-18-16,9 9-33 15,4 2-16-15,14 1-6 16,12 0 0-16,12-2 0 15,11-3 2-15,4-2 2 16,1-2-2-16,-5-5-13 16,-11-3-3-16,-13-6 0 15,-6-1-3-15,-17 0 12 16,-7 0 1-16,-11 4 23 16,-2 1 21-16,-1 7 36 15,6 3 20-15,7 10 10 0,6 4-9 16,9 4-28-16,4 5-11 15,11-3-23-15,8-1-6 16,18-7-8-16,14-13-2 16,14-10-29-16,6-10 386 15</inkml:trace>
  <inkml:trace contextRef="#ctx0" brushRef="#br0" timeOffset="771323.1841">18499 17709 1763 0,'23'-1'357'0,"33"-2"-303"16,8 1-39-16,10 0-19 16,-5 2-18-16,-11 0-34 15,-12 2-6-15,-22 0-2 0,-5 0-8 16,-25 4-33-16,-5-1-57 15</inkml:trace>
  <inkml:trace contextRef="#ctx0" brushRef="#br0" timeOffset="771448.9471">18756 17857 2282 0,'2'15'6'0,"4"7"5"16,1 17 12-16,5-10 248 15</inkml:trace>
  <inkml:trace contextRef="#ctx0" brushRef="#br0" timeOffset="771882.2805">19193 17753 660 0,'-12'-7'390'0,"-11"-3"-119"16,-7 5-140-16,0 5-46 15,4 9 5-15,5 10 15 16,9 11-11-16,8 2 5 0,11 10-25 16,8 0-12-16,20-7 1 15,2-6 9-15,11-20 0 16,2-7 1-16,-8-16 20 15,-5-9-5-15,-24-7 8 16,-14-4 0-16,-26-1-40 16,-10 6-12-16,-1 5-57 15,1 3-10-15</inkml:trace>
  <inkml:trace contextRef="#ctx0" brushRef="#br0" timeOffset="772593.909">19800 17661 1501 0,'0'0'251'0,"0"2"-64"16,2 11-33-16,3 23-43 16,2 14-24-16,2 26-44 15,2 13-9-15,-1 3-2 16,-4-1 8-16,-1-13-56 15,-3-13-41-15,2-17-66 16,-1-15-57-16</inkml:trace>
  <inkml:trace contextRef="#ctx0" brushRef="#br0" timeOffset="772734.3499">19900 17954 1620 0,'6'0'316'0,"15"2"-162"0,8 3-100 16,5 3-32-16,-1-1-21 16,-7-2-94-16</inkml:trace>
  <inkml:trace contextRef="#ctx0" brushRef="#br0" timeOffset="773018.8051">20094 17838 1803 0,'5'6'426'0,"5"10"-310"16,1 7-41-16,-5 7-33 15,-5 5-17-15,-5-10-15 16,-3-6-1-16,3-14 1 16,3-5-1-16,9-13-5 15,4-6 0-15,11-7-4 16,4-3 0-16,4 7 1 15,3 5 0-15,-5 12-1 16,-3 8-1-16,-7 16 2 16,-7 7 0-16,-2 6 3 15,-9 7-1-15,-1-2-5 16,-1-5-35-16,-10-7-324 16</inkml:trace>
  <inkml:trace contextRef="#ctx0" brushRef="#br0" timeOffset="773165.9286">20323 17603 1589 0,'0'-7'398'16,"0"0"-9"-16,-2 3-224 16,-3 15-117-16,4 7 222 15</inkml:trace>
  <inkml:trace contextRef="#ctx0" brushRef="#br0" timeOffset="773882.1788">20585 17761 1749 0,'17'1'373'0,"10"0"-232"15,-3 19-124-15,-3 10-1 16,-21 11 0-16,-10 7-6 16,-14-6-1-16,-6-8 0 15,5-12-1-15,4-14-1 16,12-10-2-16,7-9-8 16,10-15-12-16,8-1-2 15,13-10 1-15,2 0 9 16,1 6 7-16,-2 1 0 0,-10 11 9 15,-5 7 10-15,-14 12 16 16,-7 5 10-16,-9 14-1 16,-2 5-10-16,3 11-15 15,7 0-10-15,11-3-14 16,10 1-19-16,13-11-63 16,6-1-30-16,9-12-109 15,-1-8-36-15,-2-1 6 16,-2-5-101-16,-6-3-89 15,-3 0 285-15,-6-5 468 16,-3-1 51-16,-4-2-130 16,-2-4-105-16,-6-2 8 15,0-2 17-15,-13 0 35 16,-9 0 9-16,-8 2-38 16,-4 5-26-16,0 6-68 15,9 10-25-15,-3 8-32 0,5 7-7 16,4 16-5-16,7 4 2 15,18 6 1-15,7 1 3 16,12-10 3-16,2-9 0 16,-1-13 2-16,3-9 3 15,-5-12-15-15,-3-2-2 16</inkml:trace>
  <inkml:trace contextRef="#ctx0" brushRef="#br0" timeOffset="774243.7536">21213 17733 1753 0,'5'5'381'0,"9"9"-263"16,5 4-48-16,10 16-9 0,7 5-13 15,-5 5-11-15,-6 0 15 16,-17-6 17-16,-13-7 7 15,-20-9-9-15,-5-11-20 16,-8-12-46-16,0-11-23 16,8-13-82-16,10-1 69 15</inkml:trace>
  <inkml:trace contextRef="#ctx0" brushRef="#br0" timeOffset="774690.7136">22354 17468 1185 0,'7'-6'327'0,"5"-2"-104"15,-4 13-118-15,-8 5 4 16,-2 16-6-16,-6 4-11 15,-6 11-16-15,1 8-6 16,-1 1-22-16,0 3-5 16,1 0-21-16,1 0-12 15,6-11-8-15,12-5-1 16,11-18 1-16,11-6 15 0,7-9 36 16,-4-4 8-16,9-6 7 15,-2-1-16-15,4 5-41 16,3 0-23-16</inkml:trace>
  <inkml:trace contextRef="#ctx0" brushRef="#br0" timeOffset="775098.0615">23002 17194 1538 0,'7'-6'283'16,"3"-4"-96"-16,-9 13-80 15,-1 14-3-15,-5 28-52 16,-5 17-14-16,3 25-26 15,0 10-8-15,1-2 1 16,5-7-19-16</inkml:trace>
  <inkml:trace contextRef="#ctx0" brushRef="#br0" timeOffset="775290.7357">22975 18026 2008 0,'2'6'511'16,"4"6"-394"-16,3-2 265 15</inkml:trace>
  <inkml:trace contextRef="#ctx0" brushRef="#br0" timeOffset="842080.4681">7818 17475 1208 0,'0'-2'271'15,"-4"-6"-156"-15,6 3-10 16,0 4-3-16,-2 0 12 15,0 1-16-15,0 0-4 16,0 0-1-16,1 11-10 16,15 47-29-16,-2-21-12 15,3 10-15-15,2 6-3 0,-8 7-7 16,-6 2-4-16,-11-5-2 16,0-6 1-16,2-16 1 15,0-6 2-15,3-13 2 16,-5-5 1-16,5-12-1 15,0-7-3-15,8-7-11 16,6-6-3-16,2 0-8 16,-1-3 0-16,5 0 1 15,3 3 1-15,1 4 3 16,1 5 1-16,-6 12 0 16,-7 5-1-16,-2 15 3 15,-1 8 0-15,2 4 13 16,0 2 0-16,12-7-2 15,7-8 18-15,11-11-201 16</inkml:trace>
  <inkml:trace contextRef="#ctx0" brushRef="#br0" timeOffset="962599.4381">21635 10694 896 0,'0'0'385'15,"4"-1"-220"-15,-1-1-92 16,-3 0-26-16,0 1 2 16,0 0 22-16,0 1 12 31,0 0 17-31,17 0 9 0,37 8-15 0,-30 1-2 0,-8 8-23 16,-11-1-17-16,-7 1-17 15,-2 1-4-15,-3 0-1 16,-5 1 3-16,1-1-6 15,-3-3-3-15,2-7-14 16,1-5-29-16,3-5-124 16</inkml:trace>
  <inkml:trace contextRef="#ctx0" brushRef="#br0" timeOffset="963355.4631">21369 10785 1432 0,'3'-1'235'0,"6"0"-46"16,9 0 14-16,17 2-19 15,8 0-25-15,12 2-63 0,3 3-30 16,0 1-47-16,-5-1 13 16</inkml:trace>
  <inkml:trace contextRef="#ctx0" brushRef="#br0" timeOffset="964244.2954">22197 10377 1084 0,'-2'-3'398'16,"1"-3"-155"-16,1 3-61 15,0 2-55-15,0 1-1 16,24 3-23-16,46 6-9 0,-17-2-28 15,5-2-19-15,0-2-25 16,-1-3-14-16,-8-3-51 16,1-5-39-16,-10-4-223 15</inkml:trace>
  <inkml:trace contextRef="#ctx0" brushRef="#br0" timeOffset="964809.166">22560 10293 921 0,'3'2'424'0,"4"7"-253"15,2 1-46-15,3 0-8 16,3 3-5-16,7-2-21 16,2 3-10-16,-1-1-6 15,-1 0 16-15,-7 1 12 16,-5-3 2-16,-3 4-23 16,-5-1-21-16,-12-1-39 0,-8 7-25 15,-22-6 7-15,-5-2-518 16</inkml:trace>
  <inkml:trace contextRef="#ctx0" brushRef="#br0" timeOffset="966394.8925">24544 10680 1429 0,'-1'-2'204'0,"1"-3"-75"16,3 2-39-16,-3 2-24 16,0-1-5-16,17-2-12 15,38-8 2-15,-16 10 2 16,5 0-1-16,4-1-20 16,-3 2-12-16,-10 1-15 15,-6 1-1-15,-10 1-3 16,-4 2 0-16,-6 1-1 15,-9-3-4-15,-4-2-27 16,-5-4-13-16,-3-6-20 16,1-1 8-16,-1-3 19 0,0 0 12 15,4-1 18-15,1 5 6 16,5 3 10-16,2 3 3 16,5 7 8-16,-1 0 0 15,-4-3-6-15,0 0-2 16,8 5-9-16,15-1-2 15,29 34 0-15,-32-27 1 0,-4-5 10 16,-8-2 17-16,-12 1 37 16,-6-3 7-16,-13 10-10 15,-6 0-18-15,-2 7-38 16,5 5-35-16</inkml:trace>
  <inkml:trace contextRef="#ctx0" brushRef="#br1" timeOffset="983341.8515">21408 10951 1239 0,'3'0'308'15,"7"4"-121"-15,-2 6-29 16,3 5-7-16,-2 8-40 16,-2 3-10-16,-1 4-36 15,-2 2-18-15,-4-4-21 16,0-2-7-16,-3-11-9 15,-2-8 1-15,7-11 0 16,0-8-1-16,6-12-4 16,8-1-5-16,4-1-1 15,2-2-2-15,7 7-1 16,-4 5 5-16,-3 8 19 16,-4 8 12-16,-10 10 19 0,-2 8 5 15,-6 12-15-15,-1 7-13 16,-2 7-16-16,1-2-7 15,5-12-5-15,6-8-19 16,9-21 82-16</inkml:trace>
  <inkml:trace contextRef="#ctx0" brushRef="#br1" timeOffset="984104.5116">22286 10674 1442 0,'-2'3'235'0,"-8"9"-48"0,-2 14-25 16,4 23-84-16,0 11-6 15,6 18-34-15,5-1-27 16,6-3-7-16,1-10-3 15,5-19-16-15,2-8-20 16,-4-26-65-16,-2-8-49 16</inkml:trace>
  <inkml:trace contextRef="#ctx0" brushRef="#br1" timeOffset="984270.1033">22237 10651 1464 0,'10'-3'257'15,"6"-4"-42"-15,17 7-79 16,2 0-4-16,13 1-57 16,8 3-27-16,3-4-34 15,0 2-8-15,-10 1-70 16,-6-3-55-16</inkml:trace>
  <inkml:trace contextRef="#ctx0" brushRef="#br1" timeOffset="984453.0287">22276 10858 1472 0,'8'5'280'0,"5"2"11"15,20-1-156-15,6-4-27 16,13-2-53-16,6 0-6 15,-3 0-32-15</inkml:trace>
  <inkml:trace contextRef="#ctx0" brushRef="#br1" timeOffset="985073.5792">22652 11094 861 0,'0'-3'469'0,"0"0"-269"15,2-2-76-15,-2 3-2 16,0 1-26-16,-1-1-21 16,-1-13-41-16,-9-20-10 15,0 27-12-15,-5 0-3 16,-3 7-6-16,1-2-3 15,3 11-1-15,4 5-3 16,8 4-1-16,4 7-2 16,10-1 1-16,4-2 0 15,4-4-7-15,4-7-9 0,3-10-4 16,-5-3 2-16,-1-6 11 16,-6-5 10-16,-7-1 9 15,-5-1 6-15,-4 2 20 16,1 5 6-16,-1 6 0 15,2 6-2-15,2 8-14 16,1 4-4-16,1 8-1 16,-3 3-1-16,0 10-6 15,-5 1 3-15,-7 5 19 16,-5 4 1-16,-10-7 4 16,-1-4-5-16,-2-12-14 15,0-11-2-15,3-12-17 16,1-11-16-16,13-12-62 15,2-1-59-15</inkml:trace>
  <inkml:trace contextRef="#ctx0" brushRef="#br1" timeOffset="985692.6878">22833 11333 1296 0,'-2'0'257'0,"-1"2"-94"16,6 4-54-16,-3-6-51 15,0 0-10-15,2 4-27 16,6 10-5-16,15 22-6 15,-20-30-2-15,6-4-2 16,-4-3 2-16,7-8 0 16,-4-4 0-16,-3-7-1 0,-1 0-3 15,4 5 20-15,-1 2 6 16,-7 4 11-16,2 6 7 16,-3 3-23-16,1 3-3 15,0-3-12-15,0 0 0 16,3 14-5-16,9 34-2 15,-4-23-3-15,-4 4 0 0,-1 1 1 16,-2 6 8-16,-4 3 27 16,-1 4 14-16,-5 6 9 15,-2-1-5-15,-8-7-24 16,0-4-11-16,-8-19-2 16,1-7 0-16,4-17-2 15,-2-9-3-15,9-15-9 16,4 0 0-16,7-1 113 15</inkml:trace>
  <inkml:trace contextRef="#ctx0" brushRef="#br0" timeOffset="1.00693E6">24931 3487 1473 0,'-7'0'194'0,"-8"0"-118"16,4-2-74-16,5-5-44 15,0 4-7-15,2-2 3 16,-2-1 10-16,-6-1 24 16,0 1 17-16,-7-4 15 15,1 0 4-15,-1 2 4 16,-3-6 7-16,-2 0-3 0,0 2-2 16,-3-3 0-16,0-2 2 15,-2 2 6-15,1-2 4 16,-5 0-9-16,1 2-9 15,-4-1-20-15,-2-3-11 16,-1 0-18-16,-2-2-1 16,5-2 5-16,-9-1 9 15,1 2 27-15,-5-4 10 0,-11 1 7 16,4 1 2-16,-5 0-11 16,-2-1-8-16,6 1-9 15,1 0-5-15,-2-1-1 16,0-3-2-16,-6-3 2 15,-1 1 0-15,-1-1 2 16,5-2 4-16,2 1 12 16,0-1 6-16,-3 3 0 15,-6-1-2-15,-6 1-14 16,-2 0-7-16,2 1-2 16,4 1 0-16,7-1-1 15,-1 2-3-15,3-4-1 16,-1-1-2-16,-5-6 3 15,4-1 2-15,0-2 9 16,5-1 5-16,-6 4 10 16,-3 0 6-16,-9 5-9 0,-7 2-4 15,3 2-16-15,1 4-7 16,4-1-20-16,1-2-6 16,-4-2-8-16,-2-5 3 15,2-2 16-15,5 0 9 16,4-4 30-16,0 3 14 15,-5 2 14-15,-6-1 2 16,-6 5-16-16,-1 3-11 0,6 0-20 16,3 2-6-16,-1 1-20 15,2-2-10-15,-1-1-23 16,1-7-1-16,11 1 20 16,-1-5 15-16,2 2 60 15,-2 2 22-15,-10 0 18 16,-2 5 6-16,-1 0-29 15,3 5-21-15,2 0-27 16,2 1-14-16,-1 2-29 16,1-4-6-16,3 4 6 15,0-2 10-15,10 0 29 16,5 1 19-16,-2 0 22 16,4-1 9-16,-4 5 4 15,-3 2-13-15,6-1-25 16,2-1-9-16,7 4-10 15,4 0-4-15,11 2 1 16,5 3 2-16,4-1 6 16,3 2 0-16,-3 0 9 0,4 0 4 15,-4 4 7-15,1 1 2 16,4 2-1-16,0 3-3 16,7 0-3-16,1 1-2 15,3 3-7-15,2-1-3 16,3 0-3-16,0-3 0 15,0 0 0-15,0 0 0 16,0 0 0-16,0 0 0 16,0 0 5-16,0 0 0 0,0 0 6 15,2 1 1-15,6 3-1 16,-3 3-3-16,28 30-4 16,-31-25-3-16,0-1-1 15,1 4 1-15,-2 3 3 16,2-2 3-16,0 1 2 15,2-3 1-15,7 3-3 16,-5-9 1-16,6 5-5 16,0-4-1-16,-4-4-2 15,3 4-5-15,-7-9 5 16,1 0-1-16,-8-1 1 16,0 0 0-16,1-1-2 15,0 1-1-15,0 0-2 16,0 0-2-16,-7-4-3 15,-6 0 0-15,-30-18-2 16,28 9 2-16,3-1 4 0,1-6 2 16,0 4 4-16,2 2 1 15,2-3 2-15,3 3-2 16,0-1-1-16,4 2-1 16,4 5-7-16,2-1-1 15,9 1-9-15,5-1-2 16,5 2 3-16,2 0 3 15,4 4 11-15,1 0 4 0,2-2 6 16,0 0 3-16,6-3-2 16,-2 0-1-16,1 3-4 15,1 1-3-15,-5-2-2 16,-1-1-3-16,-5 0 3 16,-5 1-3-16,-8 4-1 15,-5 0-7-15,-5 3-2 16</inkml:trace>
  <inkml:trace contextRef="#ctx0" brushRef="#br0" timeOffset="1.00741E6">22134 1654 1477 0,'-9'-5'142'0</inkml:trace>
  <inkml:trace contextRef="#ctx0" brushRef="#br0" timeOffset="1.00799E6">22379 1345 1588 0,'-12'10'249'16,"-9"3"-178"-16,3 8-70 16,4 6-1-16,-1 0 2 15,0 3-1-15,-3 4 7 16,-5-3 4-16,-5 0 10 16,-2-4 0-16,1-9-2 15,4-4-7-15,9-13-11 16,3-4-2-16,8-11-1 15,4-8 0-15,10-8 3 16,5-5 0-16,15-12 1 16,5-1-1-16,6-4 1 15,0 2 2-15,-6 16 4 16,1 2 7-16,-12 15 8 16,-8 4-2-16,-4 8-4 15,-8 6-4-15,-2 5-11 0,2 6 1 16,-2 8 16-16,-6 4 8 15,1 18 11-15,4-1 3 16,-4 11-14-16,5 2-8 16,7-1-12-16,2 4-6 15,1-9-2-15,1-6-2 16,-3-12 0-16,-1-6 0 16,-8-15 0-16,-2-3 2 0,-10-10 1 15,-1-6 2-15,-10-5 8 16,2-1 0-16,-12 1 1 15,-6 2 2-15,0 5-5 16,-7 1-2-16,4 1-8 16,5-1-29-16,15-4-137 15</inkml:trace>
  <inkml:trace contextRef="#ctx0" brushRef="#br0" timeOffset="1.00835E6">22575 1514 731 0,'5'-3'412'16,"10"-2"-103"-16,6 2-211 15,7 3-8-15,2 5 18 16,1 10-16-16,-2 2 1 0,-8 13-10 16,-3 5 0-1,-7 6-7-15,-1 2-13 0,0 5-34 16,4 0-13-16,-4-9-31 15,5-1-22-15,-4-16-65 16,-2-8-55-16</inkml:trace>
  <inkml:trace contextRef="#ctx0" brushRef="#br0" timeOffset="1.00859E6">22938 1590 1566 0,'0'-5'252'16,"0"2"-105"-16,3 2-160 15,-3-1-24-15,0 1-35 0,0 0 6 16,-1 1 41-16,0 0 38 16,-12 5 79-16,-46 48 32 15,16-17 3-15,-5 2-3 16,-2 9-42-16,-1-2-27 15,12-8-63-15,6-9-38 16,15-13-117-16</inkml:trace>
  <inkml:trace contextRef="#ctx0" brushRef="#br0" timeOffset="1.00926E6">22698 1269 1507 0,'9'0'210'0,"11"1"-131"16,16 3-74-16,3-1-27 15,9 4-53-15,2 0-11 0,0 7 5 16,5-1 20-16,-6 3 58 16,-4-1 25-16,-13 0 22 15,-5-1 4-15,-12-6-7 16,-5-4-4-16,-10-4-14 15,-2-3-5-15,-7-6-5 16,-3-4-6-16,1-7-6 16,-1 1-1-16,-2-3-5 15,-1 1 2-15,-4 6 3 16,-3 2 7-16,-1 5 20 16,0 6 11-16,3 1 15 15,6 1 0-15,7 3-14 16,7 1-12-16,14 3-17 15,9 1-3-15,7 3-1 16,1 0 5-16,-3 3 31 16,-7 2 21-16,-8 6 51 0,-7 2 0 15,-2 6-33-15,-4-4-45 16,-7 2 0-16</inkml:trace>
  <inkml:trace contextRef="#ctx0" brushRef="#br0" timeOffset="1.14464E6">24944 3418 614 0,'-3'1'299'0,"1"1"-77"15,-5 1-44-15,-2 0-52 16,-2 4-46-16,-2 3-12 15,2-1-8-15,2 1-16 16,3-1-11-16,3 4-17 16,5 3-4-16,3-2-4 15,3 0-2-15,7-5-4 16,-1-4 1-16,2-5 2 16,-1-6 4-16,-2-7 12 15,-2-3 9-15,-4-1 25 16,-2 1 10-16,-8 2-2 0,-1 0-5 15,-5 7-26-15,-4-1-11 16,-1 8-14-16,-2-1-3 16,1 2-3-16,1 4-1 15,4-3-4-15,2 5 1 16,4-1-3-16,3-2 0 16,1 3 0-16,1-3 0 15,3 1 2-15,0 4 0 0,0-4 1 16,5 7 1-16,0-5 2 15,2-3-1-15,2-1 2 16,-3-8 2-16,-4-2 2 16,0-6 2-16,-5-3 7 15,1 1 6-15,-5-1 12 16,-1 2 3-16,-4 5-2 16,1 4-6-16,-4 5-16 15,1 4-7-15,2 7-5 16,-4-2-3-16,4 8 0 15,0-1 1-15,2-2 0 16,2 0 0-16,4-3 1 16,1 0-1-16,5-3 1 15,1-3-1-15,4-1 0 16,0-3 0-16,2-1 3 16,1 0 0-16,-3-2 3 15,-1-2 2-15,-8-6 2 0,1 1 2 16,-7-3 0-16,-2-1 1 15,-3 2-3-15,-4-3-2 16,3 8-5-16,-3 4-1 16,5 7-6-16,3 6-2 15,0 3-1-15,5 4 1 16,5 0 3-16,-1 0 2 16,7-6 0-16,-1-5 4 0,0-5 0 15,1-4 1 1,-2-3 4-16,-3-1 1 0,-2-1 1 15,-4-4 1-15,-2-4-2 16,2 1-2-16,-4 0-1 16,2 4-1-16,1 10-3 15,-5 2-3-15,1 6-16 16,2 5-31-16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7:40:05.7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16693 10924 56 0,'-9'26'19'16,"3"-1"-4"-16,0 3-5 0,0 9-3 16,-3 9-1-1,0 1-3-15,-2 2-1 0,5-1-1 16,-2-2 0-16,2-7-2 16,2-7 2-16,-2-6-1 0,6-11 0 15,0-15 0-15,0 0 0 16,8-23 0-16,-1-3 1 15,-1-8 0-15,0-8-1 16,1-3 2-16,5-8-1 16,-5 2 0-16,1-2 2 15,2 4-1 1,-3 6 2-16,1 5-1 16,-2 7 1-16,1 11-1 15,-7 8 0-15,0 12 0 16,0 0-1-16,12 10-1 15,-8 6 0-15,2 4 0 16,0 3-1-16,3 1 1 16,3 7-1-16,1 2 0 0,2 6 0 15,1 2 0-15,2 4 0 16,1-2 0-16,0 0 0 16,-2-2 0-16,0-4 1 15,-2-7-1-15,-2-5 0 0,0-9 0 16,-6-4 0-16,4-7-2 15,-11-5-1-15,11 3-4 0,-11-3-8 16,0 0-14-16,0-12-5 16,0 12-1-16,-8-18 3 15</inkml:trace>
  <inkml:trace contextRef="#ctx0" brushRef="#br0" timeOffset="199.7281">16655 11207 47 0,'-4'-22'29'16,"18"16"-4"-16,11-2-3 16,7 1-7-16,11 7-8 0,1-8-34 15,4 14-3-15,-6-12-3 16,7 0-2-16</inkml:trace>
  <inkml:trace contextRef="#ctx0" brushRef="#br0" timeOffset="1204.0121">16721 6176 30 0,'10'23'33'0,"-10"-5"-1"15,0 14-12-15,0 14-6 16,0 1-3-16,5 10-2 16,-5 1-2-16,8 0-2 15,-1-8-1-15,0-3-1 16,3-12-2-16,-3-9-2 16,1-5-8-16,-8-11-11 0,0-10-15 15,0 0-1-15,-15-25 0 16,5 9 5-16</inkml:trace>
  <inkml:trace contextRef="#ctx0" brushRef="#br0" timeOffset="1636.154">16634 6256 40 0,'26'-24'33'16,"2"-1"-4"-16,8 2-8 16,5 10-6-16,3 1-5 0,-2 12-4 15,-7 2-1-15,-1 11-2 16,-9 2 0-16,-10 7-2 16,-11 3 1-16,-8 2-1 15,-11-5 0-15,0-3 1 16,-5-2-1-16,-1-2-1 15,8-5 0 1,4-6 1-16,9-4-1 16,12-8-1-16,11 8 1 15,7 4-1-15,6 4 1 16,2 3 0-16,-3 6 0 16,-5 12 0-16,-10 0 1 15,-14 7 0-15,-12 2 1 16,-12-1-1-16,-14-5 1 0,-10-3 0 15,-7-6 0-15,-4-5-4 16,5-8-14-16,4-6-20 0,-9-18-2 16,13 1 0-16,-4-20 0 15</inkml:trace>
  <inkml:trace contextRef="#ctx0" brushRef="#br0" timeOffset="18132.4848">18466 9036 15 0,'0'0'33'15,"0"0"1"-15,15-14-12 0,-3-1-4 16,4-9-2-16,9-2-3 16,0-8-3-16,5 0-3 15,3-10-2-15,-1 6-3 16,2 2-3-16,-4 6-4 15,-2 8-2-15,-9-2-3 32,-1 15-9-32,-7 9-11 0,-11 0-6 15,0 19 0-15,-15-4 6 16</inkml:trace>
  <inkml:trace contextRef="#ctx0" brushRef="#br0" timeOffset="18363.5782">18622 9032 13 0,'0'0'31'0,"0"0"2"16,9-10-9-16,6-5-6 16,7 4-3-16,6-11-2 15,6-1-3 1,2-5-2-16,4 0-3 15,-5-3-4-15,-4 1-10 16,-3-2-27-16,-1 5 1 16,-14-7-1-16,1 7-1 15</inkml:trace>
  <inkml:trace contextRef="#ctx0" brushRef="#br0" timeOffset="19049.5148">19031 7667 18 0,'0'10'28'0,"-14"-1"2"15,6 19-13-15,-5 10-6 16,-1 6-4-16,0 10-2 16,-2 1-1-16,5 1-1 15,2-6-2-15,4-4-1 16,1-13 2-16,4-9 0 15,0-24 1-15,0 0-1 0,11-14 1 16,-4-13 0-16,-1-11-1 16,-1-6 0-16,1-4-1 15,-2-5 0-15,-1 1-1 16,-3 2 1-16,0 7 1 16,0 5 0-16,0 8 0 15,0 7 0 1,0 12 0-16,0 11-1 15,13 2 1-15,1 13-1 0,7 3-1 16,9 4-1-16,4 4 1 16,6 4 1-16,4-2-1 15,1-1 0-15,-1-3 0 16,-6-1 1-16,-6-2 0 16,-8-3 0-16,-10 0 0 0,-8-1 0 15,-14-3 0-15,-8 2 0 16,-11-3 0-16,-4 2 0 15,-10 1-1-15,-4-2 1 16,0-2-1-16,1 1 0 16,7-5 0-16,7 0-2 15,9-2-2 1,8-6-7-16,13 0-18 16,17-9-7-16,-2-3 1 15,11 5 0-15</inkml:trace>
  <inkml:trace contextRef="#ctx0" brushRef="#br0" timeOffset="19650.5452">19407 7732 22 0,'-14'5'28'15,"14"12"-5"-15,-4-3-7 16,4 3-3-16,0 5-4 16,7-7-1-16,7 3-1 15,5-8-1 1,4 0 0-16,3-10-1 15,3 0-1-15,-1-7 0 16,-1-5-1-16,-6-4-1 16,-1-6 0-16,-7-3-1 15,-6-1 1-15,-7-6-2 16,0 2 1-16,-5 2 0 16,0 1-1-16,-2 7 1 0,0 7-2 15,7 13 1-15,0 0 0 0,0 0 1 16,8 22-1-1,7 4 1-15,3 9 0 16,6 3 0-16,2 5 1 0,-1 4 0 16,-1 3 0-16,-5-7 0 15,-6 3 0 1,-5-5 0-16,-8-2 0 16,-14-1 1-16,-3-5-1 15,-7-8-1-15,-4-6 1 16,-5-6-1-16,-2-8 0 15,2-5 0-15,3-14-1 16,9-5 1-16,5-3-2 16,8-1-1-16,8-6-12 0,0 6-24 15,18 5 0-15,-5-5-1 16,8 11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28:15.1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16975 6043 1208 0,'1'-10'343'0,"4"-2"-82"0,-2 3 7 15,2 15-58 1,-3 16-34-16,4 19-59 0,-5 14-14 15,4 16-45-15,2 3-23 16,3-4-24-16,-2-6-2 16,1-19-2-16,-1-9-14 15,-1-14-61-15,4-7-63 16,-1-8-401-16</inkml:trace>
  <inkml:trace contextRef="#ctx0" brushRef="#br0" timeOffset="435.8414">16981 6102 1570 0,'13'-11'316'0,"15"-14"-95"16,5 2-22-16,12 12-63 15,-2 2-33-15,2 10-49 16,-3 8-17-16,-17 8-18 16,-9 11-3-16,-22 11-3 15,-12 4-3-15,-11 2 0 0,-5-5-1 16,7-13 0-16,1-8-2 15,7-16-13-15,11-12-7 16,12-8-10-16,12-5 0 16,24 3 4-16,4 4 4 15,14 7 5-15,3 9 4 16,-5 16 13-16,-7 12 8 16,-33 16 12-16,-17 7 10 0,-35 8 5 15,-11-3 1-15,-11-6-1 16,-2-11-7-16,5-21-68 15,7-13-52-15</inkml:trace>
  <inkml:trace contextRef="#ctx0" brushRef="#br0" timeOffset="1291.4424">16731 10923 1228 0,'1'-8'291'0,"0"-5"-115"16,1-1-12-16,-2 10-7 0,-1 4-3 16,-3 18-20-16,-6 13-9 15,-5 21-28-15,2 12-17 16,-5 11-43-16,1 1-14 15,3-9-14-15,3-14-3 16,1-22 0-16,5-12 1 16,1-19 2-16,-2-8-4 15,6-21-7-15,4-13-4 0,12-24-5 16,7-5 0-16,6-6 5 16,4 3 0-16,-2 13 4 15,-2 2 1-15,-5 18 1 16,-6 5 1-16,-12 22 1 15,-3 14 4-15,-3 21 0 16,0 14 1-16,6 17 2 16,6 9-3-16,16 12-2 15,8 2-2-15,11-6 1 16,0-3-8-16,-4-19-32 16,-7-9-22-16,-11-12-65 15,-8-10-25-15,-10-13-86 16,-3-3-157-16</inkml:trace>
  <inkml:trace contextRef="#ctx0" brushRef="#br0" timeOffset="1427.0756">16605 11087 1507 0,'19'-1'309'0,"14"0"-17"15,26 8-104-15,13 2-50 16,15 2-49-16,-2 7 315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7:44:18.6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22133 3012 32 0,'0'19'34'16,"4"31"3"-16,-12 21-6 15,1 25-15-15,1 23-7 16,-2 14-2-16,5 12-2 0,0 1-2 15,3-5-1-15,0-9-4 0,0-13-3 16,0-20-5-16,0-20-12 16,0-23-14-16,8-12-1 15,-8-27 1-15,0-17 9 16</inkml:trace>
  <inkml:trace contextRef="#ctx0" brushRef="#br0" timeOffset="400.6484">22049 3199 24 0,'0'0'28'0,"-13"0"1"16,3 13-12-16,-4 1-5 0,0 2-7 16,1 2-2-16,1-1-2 0,5-2 0 15,7-15-1-15,0 0 2 16,15-11-2-16,2-11 2 16,2-12-2-16,5-7 2 15,2-5 0-15,1-1 1 16,-2 4 1-16,-5 7-2 15,-3 9 2 1,0 17-1-16,-3 12 1 16,-1 19 0-16,0 12-4 15,-3 7-9-15,-2 2-24 16,11 16-1-16,-6-17 0 16,8 6-1-16</inkml:trace>
  <inkml:trace contextRef="#ctx0" brushRef="#br0" timeOffset="720.9281">22643 2450 11 0,'0'0'31'0,"0"0"2"16,14 14-3-16,-6 23-14 31,-2 6-8-31,8 16-2 0,-2 5-1 16,3 3-1-16,0 0-4 15,-7-4-1-15,2-3-6 16,-1-14-4-16,-2-7-12 15,0-3-9-15,-10-18-2 16,6 0 1-16</inkml:trace>
  <inkml:trace contextRef="#ctx0" brushRef="#br0" timeOffset="900.8841">22526 2743 50 0,'37'0'39'16,"2"-12"0"-16,6 4-12 15,7-1-5-15,-6 1-15 0,1 8-38 16,-10-5-7-16,2 5-1 16,-12-16 0-16</inkml:trace>
  <inkml:trace contextRef="#ctx0" brushRef="#br0" timeOffset="202856.0868">16489 10805 28 0,'9'-12'35'0,"-9"2"-5"15,0 10-6-15,-6 14-7 16,-4 8-7-16,1 14-3 15,-6 14-5-15,0 6 0 16,-1 13-2-16,0 1 1 16,1 1-1-16,-1-3 0 0,4-9 0 15,6-10 0-15,-1-14 0 16,7-14 0-16,0-21 0 16,0 0 0-16,16-24 0 0,-5-12 1 15,6-13-1-15,-1-10 2 16,2-7-1-16,0-7 0 15,-1 3 1-15,1 8 0 16,-8 6 0-16,-1 11 0 0,-3 17-1 16,0 18 1-16,-6 10-1 15,16 30 1-15,-5 6-2 16,8 11 1-16,6 7-1 16,2 1 1-16,8 3-1 15,-3-2-1-15,4-6 0 31,-5-6-3-31,-2-5-2 0,-11-10-7 16,-3-5-14-16,-2 2-10 16,-17-15 0-16,4 2 1 15</inkml:trace>
  <inkml:trace contextRef="#ctx0" brushRef="#br0" timeOffset="203009.3363">16334 11142 47 0,'0'0'37'0,"6"-9"-7"16,25 4-6-16,13-11-10 15,14 0-28-15,3-16-15 0,12-2-4 32,-8-18-4-32</inkml:trace>
  <inkml:trace contextRef="#ctx0" brushRef="#br0" timeOffset="203727.2041">16557 5951 40 0,'12'15'33'16,"-12"14"1"-16,0 12-14 16,0 15-8-16,0 9-4 15,3 5-4-15,0-2-2 16,1-2-4-16,1-9-4 15,0-16-4-15,1-12-12 16,2-7-12 0,-8-22 0-16,0 0 0 15</inkml:trace>
  <inkml:trace contextRef="#ctx0" brushRef="#br0" timeOffset="204075.3393">16502 6031 49 0,'22'-33'37'0,"2"-4"1"16,7 7-12 0,0 8-8-16,-4 4-8 0,-1 18-3 15,-7 14-3-15,-8 8-3 16,-11 5 0-16,-3 4-1 16,-6 0 0-16,-4-2-1 15,4-2 0-15,5-8 0 0,8-4 0 16,15-5 0-16,9-1 1 15,9-1-1-15,3 10 1 16,1 1 0-16,-8 3 1 16,-4 7 0-16,-18 4-1 15,-13 6 1-15,-21-1 0 0,-13-2 0 32,-11-7 0-32,-2-4 0 15,-3-8-3-15,5-13-11 16,1-13-26-16,21-8 1 15,6-17-1-15,19-10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8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8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20.emf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e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6.emf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7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noProof="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Η κινητική ενέργεια αναπαριστά την ενέργεια που σχετίζεται με την </a:t>
                </a:r>
                <a:r>
                  <a:rPr lang="el-GR" sz="2200" b="1" dirty="0" smtClean="0"/>
                  <a:t>κίνηση</a:t>
                </a:r>
                <a:r>
                  <a:rPr lang="el-GR" sz="2200" dirty="0" smtClean="0"/>
                  <a:t> ενός σώματος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Μονάδα μέτρησης το 1 </a:t>
                </a:r>
                <a:r>
                  <a:rPr lang="en-US" dirty="0" smtClean="0"/>
                  <a:t>Joule (J)</a:t>
                </a:r>
              </a:p>
              <a:p>
                <a:r>
                  <a:rPr lang="el-GR" sz="2200" dirty="0" smtClean="0"/>
                  <a:t>Συνοψίζοντας: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i="1" dirty="0" smtClean="0"/>
              </a:p>
              <a:p>
                <a:endParaRPr lang="el-GR" sz="2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 smtClean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dirty="0" smtClean="0"/>
                  <a:t>Όταν σε ένα σύστημα παράγεται έργο από μια συνισταμένη δυνάμεων, και η μόνη αλλαγή σε αυτό αφορά το μέτρο της ταχύτητας του, το συνολικό έργο ισούται με τη μεταβολή στην κινητική ενέργεια του συστήματος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  <a:blipFill rotWithShape="0">
                <a:blip r:embed="rId2"/>
                <a:stretch>
                  <a:fillRect t="-835" r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38350" y="4038600"/>
            <a:ext cx="787225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50040" y="3989880"/>
              <a:ext cx="1570320" cy="51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520" y="3981600"/>
                <a:ext cx="1592280" cy="5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3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1800" dirty="0" smtClean="0"/>
                  <a:t>Ο φίλος σας θέλει να ανεβάσει το ψυγείο του σε ένα φορτηγό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χρησιμοποιώντας μια ράμπα υπό γωνία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 smtClean="0"/>
                  <a:t> όπως στο Σχήμα.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Ισχυρίζεται ότι θα απαιτηθεί λιγότερο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έργο από μέρους του αν το μήκος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ράμπας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αυξηθεί. Έχει δίκιο;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Θεωρήστε ως σύστημα το ψυγείο με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καρότσι μεταφοράς.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124200"/>
            <a:ext cx="709181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3200" y="246960"/>
              <a:ext cx="8538480" cy="6353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280" y="236520"/>
                <a:ext cx="8555760" cy="63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1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547508"/>
          </a:xfrm>
        </p:spPr>
        <p:txBody>
          <a:bodyPr/>
          <a:lstStyle/>
          <a:p>
            <a:pPr marL="68580" indent="0">
              <a:buNone/>
            </a:pPr>
            <a:endParaRPr lang="el-GR" dirty="0"/>
          </a:p>
          <a:p>
            <a:r>
              <a:rPr lang="el-GR" dirty="0" smtClean="0"/>
              <a:t>Ως τώρα, είδαμε την επίδραση </a:t>
            </a:r>
            <a:r>
              <a:rPr lang="el-GR" b="1" i="1" dirty="0" smtClean="0"/>
              <a:t>εξωτερικών</a:t>
            </a:r>
            <a:r>
              <a:rPr lang="el-GR" dirty="0" smtClean="0"/>
              <a:t> δυνάμεων σε ένα σύστημα </a:t>
            </a:r>
            <a:r>
              <a:rPr lang="el-GR" b="1" dirty="0" smtClean="0"/>
              <a:t>ενός</a:t>
            </a:r>
            <a:r>
              <a:rPr lang="el-GR" dirty="0" smtClean="0"/>
              <a:t> μόνο σώματος</a:t>
            </a:r>
          </a:p>
          <a:p>
            <a:endParaRPr lang="el-GR" dirty="0" smtClean="0"/>
          </a:p>
          <a:p>
            <a:r>
              <a:rPr lang="el-GR" dirty="0" smtClean="0"/>
              <a:t>Ας δούμε συστήματα από </a:t>
            </a:r>
            <a:r>
              <a:rPr lang="el-GR" b="1" dirty="0" smtClean="0"/>
              <a:t>δυο ή περισσότερα</a:t>
            </a:r>
            <a:r>
              <a:rPr lang="el-GR" dirty="0" smtClean="0"/>
              <a:t> σώματα με δυνάμεις </a:t>
            </a:r>
            <a:r>
              <a:rPr lang="el-GR" b="1" i="1" dirty="0" smtClean="0"/>
              <a:t>εσωτερικές</a:t>
            </a:r>
            <a:r>
              <a:rPr lang="el-GR" dirty="0" smtClean="0"/>
              <a:t> στο σύστημα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3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Μετατοπίζουμε αργά ένα βιβλίο </a:t>
                </a:r>
                <a:br>
                  <a:rPr lang="el-GR" dirty="0" smtClean="0"/>
                </a:br>
                <a:r>
                  <a:rPr lang="el-GR" dirty="0" smtClean="0"/>
                  <a:t>από 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i="1" baseline="-25000" dirty="0" smtClean="0"/>
                  <a:t>  </a:t>
                </a:r>
                <a:r>
                  <a:rPr lang="el-GR" dirty="0" smtClean="0"/>
                  <a:t>μέσω </a:t>
                </a:r>
                <a:br>
                  <a:rPr lang="el-GR" dirty="0" smtClean="0"/>
                </a:br>
                <a:r>
                  <a:rPr lang="el-GR" dirty="0" smtClean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n-US" i="1" baseline="-25000" dirty="0" smtClean="0"/>
              </a:p>
              <a:p>
                <a:pPr marL="68580" indent="0">
                  <a:buNone/>
                </a:pPr>
                <a:endParaRPr lang="en-US" baseline="-25000" dirty="0" smtClean="0"/>
              </a:p>
              <a:p>
                <a:r>
                  <a:rPr lang="el-GR" dirty="0" smtClean="0"/>
                  <a:t>Αύξηση ενέργειας συστήματος </a:t>
                </a:r>
                <a:br>
                  <a:rPr lang="el-GR" dirty="0" smtClean="0"/>
                </a:br>
                <a:r>
                  <a:rPr lang="el-GR" dirty="0" smtClean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Μεταφέρουμε ενέργεια στο σύστημα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Καμιά αλλαγή στην κινητική</a:t>
                </a:r>
                <a:br>
                  <a:rPr lang="el-GR" dirty="0" smtClean="0"/>
                </a:br>
                <a:r>
                  <a:rPr lang="el-GR" dirty="0" smtClean="0"/>
                  <a:t>ενέργεια του συστήματος μεταξύ</a:t>
                </a:r>
                <a:br>
                  <a:rPr lang="el-GR" dirty="0" smtClean="0"/>
                </a:br>
                <a:r>
                  <a:rPr lang="el-GR" dirty="0" smtClean="0"/>
                  <a:t>της αρχικής και τελικής θέσης!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Η ενέργεια πρέπει να έχει </a:t>
                </a:r>
                <a:br>
                  <a:rPr lang="el-GR" dirty="0" smtClean="0"/>
                </a:br>
                <a:r>
                  <a:rPr lang="el-GR" dirty="0" smtClean="0"/>
                  <a:t>αποθηκευτεί με άλλη μορφή!</a:t>
                </a:r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0" y="1155448"/>
            <a:ext cx="2209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</a:t>
            </a:r>
            <a:r>
              <a:rPr lang="en-US" dirty="0"/>
              <a:t>:</a:t>
            </a:r>
            <a:r>
              <a:rPr lang="el-GR" dirty="0" smtClean="0"/>
              <a:t> Βιβλίο</a:t>
            </a:r>
            <a:r>
              <a:rPr lang="en-US" dirty="0" smtClean="0"/>
              <a:t> + </a:t>
            </a:r>
            <a:r>
              <a:rPr lang="el-GR" dirty="0" smtClean="0"/>
              <a:t>Γη</a:t>
            </a:r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5324669" y="2047291"/>
            <a:ext cx="3355864" cy="4456148"/>
            <a:chOff x="5324669" y="2047291"/>
            <a:chExt cx="3355864" cy="4456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69" y="2047291"/>
              <a:ext cx="3355864" cy="445614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5978520" y="2217240"/>
                <a:ext cx="1142280" cy="1888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69520" y="2206080"/>
                  <a:ext cx="1163880" cy="191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50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3" y="2032907"/>
            <a:ext cx="3367867" cy="447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Αν αφήσουμε το βιβλίο, θα 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l-GR" dirty="0" smtClean="0"/>
              </a:p>
              <a:p>
                <a:r>
                  <a:rPr lang="el-GR" sz="2200" dirty="0" smtClean="0"/>
                  <a:t>Τώρα, το βιβλίο (και το σύστημα) </a:t>
                </a:r>
                <a:br>
                  <a:rPr lang="el-GR" sz="2200" dirty="0" smtClean="0"/>
                </a:br>
                <a:r>
                  <a:rPr lang="el-GR" sz="2200" dirty="0" smtClean="0"/>
                  <a:t>έχει κινητική ενέργεια!</a:t>
                </a:r>
              </a:p>
              <a:p>
                <a:pPr lvl="1"/>
                <a:r>
                  <a:rPr lang="el-GR" sz="2000" dirty="0" smtClean="0"/>
                  <a:t>Πώς την απέκτησε; Από πού </a:t>
                </a:r>
                <a:br>
                  <a:rPr lang="el-GR" sz="2000" dirty="0" smtClean="0"/>
                </a:br>
                <a:r>
                  <a:rPr lang="el-GR" sz="2000" dirty="0" smtClean="0"/>
                  <a:t>προήλθε?</a:t>
                </a:r>
              </a:p>
              <a:p>
                <a:pPr lvl="1"/>
                <a:r>
                  <a:rPr lang="el-GR" sz="2000" dirty="0" smtClean="0"/>
                  <a:t>Προέρχεται από το έργο της </a:t>
                </a:r>
                <a:br>
                  <a:rPr lang="el-GR" sz="2000" dirty="0" smtClean="0"/>
                </a:br>
                <a:r>
                  <a:rPr lang="el-GR" sz="2000" dirty="0" smtClean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000" dirty="0" smtClean="0"/>
                  <a:t> κατά την ανύψωση </a:t>
                </a:r>
                <a:br>
                  <a:rPr lang="el-GR" sz="2000" dirty="0" smtClean="0"/>
                </a:br>
                <a:r>
                  <a:rPr lang="el-GR" sz="2000" dirty="0" smtClean="0"/>
                  <a:t>του νωρίτερα</a:t>
                </a:r>
              </a:p>
              <a:p>
                <a:endParaRPr lang="el-GR" dirty="0" smtClean="0"/>
              </a:p>
              <a:p>
                <a:r>
                  <a:rPr lang="el-GR" sz="2200" dirty="0" smtClean="0"/>
                  <a:t>Η ενέργεια που ήταν αποθηκευμένη </a:t>
                </a:r>
                <a:br>
                  <a:rPr lang="el-GR" sz="2200" dirty="0" smtClean="0"/>
                </a:br>
                <a:r>
                  <a:rPr lang="el-GR" sz="2200" dirty="0" smtClean="0"/>
                  <a:t>στο βιβλίο πριν αυτό αφεθεί να </a:t>
                </a:r>
                <a:br>
                  <a:rPr lang="el-GR" sz="2200" dirty="0" smtClean="0"/>
                </a:br>
                <a:r>
                  <a:rPr lang="el-GR" sz="2200" dirty="0" smtClean="0"/>
                  <a:t>πέσει λέγεται</a:t>
                </a:r>
                <a:br>
                  <a:rPr lang="el-GR" sz="2200" dirty="0" smtClean="0"/>
                </a:br>
                <a:endParaRPr lang="el-GR" sz="2200" dirty="0" smtClean="0"/>
              </a:p>
              <a:p>
                <a:pPr marL="68580" indent="0">
                  <a:buNone/>
                </a:pPr>
                <a:r>
                  <a:rPr lang="el-GR" sz="2200" b="1" i="1" dirty="0" smtClean="0"/>
                  <a:t>	 δυναμική ενέργεια </a:t>
                </a:r>
                <a:endParaRPr lang="el-GR" sz="22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551" b="-15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77800" y="2164320"/>
              <a:ext cx="303840" cy="193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6640" y="2154600"/>
                <a:ext cx="326520" cy="19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Εφαρμόζουμε δύναμη για να ανυψώσουμε το βιβλίο με </a:t>
                </a:r>
                <a:br>
                  <a:rPr lang="el-GR" sz="2200" dirty="0" smtClean="0"/>
                </a:br>
                <a:r>
                  <a:rPr lang="el-GR" sz="2200" dirty="0" smtClean="0"/>
                  <a:t>σταθερή </a:t>
                </a:r>
                <a:r>
                  <a:rPr lang="en-US" sz="2200" dirty="0" smtClean="0"/>
                  <a:t>(</a:t>
                </a:r>
                <a:r>
                  <a:rPr lang="el-GR" sz="2200" dirty="0" smtClean="0"/>
                  <a:t>πολύ αργή) ταχύτητα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n-US" sz="2200" dirty="0" smtClean="0"/>
                  <a:t>(</a:t>
                </a:r>
                <a:r>
                  <a:rPr lang="el-GR" sz="2200" dirty="0" smtClean="0"/>
                  <a:t>έτσι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 smtClean="0"/>
                  <a:t>)</a:t>
                </a:r>
                <a:endParaRPr lang="el-GR" sz="2200" dirty="0" smtClean="0"/>
              </a:p>
              <a:p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 smtClean="0"/>
                  <a:t/>
                </a:r>
                <a:br>
                  <a:rPr lang="el-GR" sz="2200" b="0" dirty="0" smtClean="0"/>
                </a:br>
                <a:r>
                  <a:rPr lang="en-US" sz="22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900" b="1" dirty="0" smtClean="0"/>
              </a:p>
              <a:p>
                <a:r>
                  <a:rPr lang="el-GR" sz="2200" b="1" dirty="0" smtClean="0"/>
                  <a:t>Βαρυτική Δυναμική ενέργεια</a:t>
                </a:r>
                <a:r>
                  <a:rPr lang="el-GR" sz="2200" dirty="0" smtClean="0"/>
                  <a:t> </a:t>
                </a: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marL="68580" indent="0" algn="just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sz="2200" dirty="0" smtClean="0"/>
              </a:p>
              <a:p>
                <a:r>
                  <a:rPr lang="el-GR" sz="2200" dirty="0" smtClean="0"/>
                  <a:t>Άρα το έργο της </a:t>
                </a:r>
                <a:r>
                  <a:rPr lang="el-GR" sz="2200" dirty="0" err="1" smtClean="0"/>
                  <a:t>εξωτ</a:t>
                </a:r>
                <a:r>
                  <a:rPr lang="el-GR" sz="2200" dirty="0" smtClean="0"/>
                  <a:t>. δύναμης</a:t>
                </a:r>
                <a:br>
                  <a:rPr lang="el-GR" sz="2200" dirty="0" smtClean="0"/>
                </a:br>
                <a:r>
                  <a:rPr lang="el-GR" sz="2200" dirty="0" smtClean="0"/>
                  <a:t>ισούται με τη μεταβολή στη</a:t>
                </a:r>
                <a:br>
                  <a:rPr lang="el-GR" sz="2200" dirty="0" smtClean="0"/>
                </a:br>
                <a:r>
                  <a:rPr lang="el-GR" sz="2200" dirty="0" smtClean="0"/>
                  <a:t>δυναμική ενέργεια του συστήματος!</a:t>
                </a: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 rotWithShape="0">
                <a:blip r:embed="rId3"/>
                <a:stretch>
                  <a:fillRect t="-835" b="-1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80240" y="882000"/>
              <a:ext cx="2362320" cy="322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3040" y="875520"/>
                <a:ext cx="2373840" cy="32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572520" y="2679480"/>
              <a:ext cx="329040" cy="54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2440" y="2670480"/>
                <a:ext cx="349200" cy="5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05400"/>
          </a:xfrm>
        </p:spPr>
        <p:txBody>
          <a:bodyPr/>
          <a:lstStyle/>
          <a:p>
            <a:r>
              <a:rPr lang="el-GR" b="1" dirty="0" smtClean="0"/>
              <a:t>Θυμηθείτε:</a:t>
            </a:r>
          </a:p>
          <a:p>
            <a:pPr lvl="1"/>
            <a:r>
              <a:rPr lang="el-GR" dirty="0" smtClean="0"/>
              <a:t>Είδαμε ότι το έργο που παράγεται σε ένα σύστημα </a:t>
            </a:r>
            <a:r>
              <a:rPr lang="el-GR" i="1" dirty="0" smtClean="0"/>
              <a:t>μπορεί</a:t>
            </a:r>
            <a:r>
              <a:rPr lang="el-GR" dirty="0" smtClean="0"/>
              <a:t> να ισοδυναμεί με μεταβολή της κινητικής του ενέργειας, που μεταφράζεται σε </a:t>
            </a:r>
            <a:r>
              <a:rPr lang="el-GR" b="1" i="1" dirty="0" smtClean="0"/>
              <a:t>κίνηση</a:t>
            </a:r>
            <a:r>
              <a:rPr lang="el-GR" dirty="0" smtClean="0"/>
              <a:t> των μελών του συστήματος</a:t>
            </a:r>
          </a:p>
          <a:p>
            <a:endParaRPr lang="el-GR" dirty="0" smtClean="0"/>
          </a:p>
          <a:p>
            <a:r>
              <a:rPr lang="el-GR" dirty="0" smtClean="0"/>
              <a:t>Στην προηγούμενη περίπτωση, είδαμε ότι το έργο που παράγεται εμφανίζεται ως δυναμική ενέργεια</a:t>
            </a:r>
            <a:r>
              <a:rPr lang="en-US" dirty="0" smtClean="0"/>
              <a:t> </a:t>
            </a:r>
            <a:r>
              <a:rPr lang="el-GR" dirty="0" smtClean="0"/>
              <a:t>στο σύστημα, που αναπαριστά αλλαγή στη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   </a:t>
            </a:r>
            <a:r>
              <a:rPr lang="el-GR" b="1" i="1" dirty="0" smtClean="0"/>
              <a:t>διάταξη/</a:t>
            </a:r>
            <a:r>
              <a:rPr lang="el-GR" dirty="0" smtClean="0"/>
              <a:t> </a:t>
            </a:r>
            <a:r>
              <a:rPr lang="el-GR" b="1" i="1" dirty="0" smtClean="0"/>
              <a:t>διαμόρφωση/σύνθεση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μελών του συστήματος.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7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Σε πρακτικά προβλήματα, πρέπει να επιλέγουμε μια διάταξη των μελών του συστήματος (διάταξη αναφοράς) όπου η βαρυτική δυναμική ενέργεια είναι μηδενική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Για παράδειγμα, η επιφάνεια της Γης.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Πολλές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18827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913" y="1371600"/>
                <a:ext cx="79484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δούμε μια άλλης μορφής δυναμική ενέργεια που μπορεί να έχει ένα σύστημα</a:t>
                </a:r>
              </a:p>
              <a:p>
                <a:endParaRPr lang="el-GR" sz="1400" dirty="0" smtClean="0"/>
              </a:p>
              <a:p>
                <a:r>
                  <a:rPr lang="el-GR" dirty="0" smtClean="0"/>
                  <a:t>Σύστημα </a:t>
                </a:r>
                <a:r>
                  <a:rPr lang="el-GR" u="sng" dirty="0" smtClean="0"/>
                  <a:t>ελατήριο-σώμα</a:t>
                </a:r>
                <a:r>
                  <a:rPr lang="el-GR" dirty="0" smtClean="0"/>
                  <a:t> (όχι μόνο σώμα!)</a:t>
                </a:r>
              </a:p>
              <a:p>
                <a:endParaRPr lang="el-GR" sz="1400" dirty="0" smtClean="0"/>
              </a:p>
              <a:p>
                <a:r>
                  <a:rPr lang="el-GR" dirty="0" smtClean="0"/>
                  <a:t>Είδαμε νωρίτερα ότι 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1400" dirty="0" smtClean="0"/>
              </a:p>
              <a:p>
                <a:r>
                  <a:rPr lang="el-GR" dirty="0" smtClean="0"/>
                  <a:t>Το έργο που παράγεται στο σύστημα ε</a:t>
                </a:r>
                <a:r>
                  <a:rPr lang="el-GR" dirty="0"/>
                  <a:t>ξ</a:t>
                </a:r>
                <a:r>
                  <a:rPr lang="el-GR" dirty="0" smtClean="0"/>
                  <a:t>αρτάται από την αρχική και την τελική θέση</a:t>
                </a:r>
              </a:p>
              <a:p>
                <a:pPr lvl="1"/>
                <a:r>
                  <a:rPr lang="el-GR" dirty="0" smtClean="0"/>
                  <a:t>Είναι κι αυτό μια </a:t>
                </a:r>
                <a:r>
                  <a:rPr lang="el-GR" b="1" dirty="0" smtClean="0"/>
                  <a:t>διάταξη</a:t>
                </a:r>
                <a:r>
                  <a:rPr lang="el-GR" dirty="0" smtClean="0"/>
                  <a:t> των μελών του συστήματος!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913" y="1371600"/>
                <a:ext cx="7948450" cy="5181600"/>
              </a:xfrm>
              <a:blipFill rotWithShape="0">
                <a:blip r:embed="rId2"/>
                <a:stretch>
                  <a:fillRect t="-941" r="-6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32760" y="4504680"/>
              <a:ext cx="1387440" cy="23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560" y="4494600"/>
                <a:ext cx="1404720" cy="2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Άρα</a:t>
                </a:r>
                <a:r>
                  <a:rPr lang="el-GR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22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14:m>
                  <m:oMath xmlns:m="http://schemas.openxmlformats.org/officeDocument/2006/math">
                    <m:r>
                      <a:rPr lang="el-GR" sz="22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14:m>
                  <m:oMath xmlns:m="http://schemas.openxmlformats.org/officeDocument/2006/math">
                    <m:r>
                      <a:rPr lang="el-GR" sz="22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>όπου </a:t>
                </a:r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l-GR" sz="2200" dirty="0" smtClean="0"/>
                  <a:t>η </a:t>
                </a:r>
                <a:r>
                  <a:rPr lang="el-GR" sz="2200" b="1" i="1" dirty="0" smtClean="0"/>
                  <a:t>ελαστική δυναμική ενέργεια</a:t>
                </a:r>
                <a:r>
                  <a:rPr lang="el-GR" sz="2200" dirty="0" smtClean="0"/>
                  <a:t> που σχετίζεται με το σύστημα σώματος-ελατηρίου</a:t>
                </a:r>
              </a:p>
              <a:p>
                <a:r>
                  <a:rPr lang="el-GR" dirty="0"/>
                  <a:t> </a:t>
                </a:r>
                <a:r>
                  <a:rPr lang="el-GR" sz="2200" dirty="0" smtClean="0"/>
                  <a:t>Το έργο της εξωτερικής δύναμης ισούται με τη μεταβολή στην ελαστική δυναμική ενέργεια του συστήματος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 t="-835" r="-7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187960" y="1184400"/>
              <a:ext cx="723240" cy="57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0400" y="1173600"/>
                <a:ext cx="740880" cy="5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0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871" r="1123" b="545"/>
          <a:stretch/>
        </p:blipFill>
        <p:spPr>
          <a:xfrm>
            <a:off x="1435974" y="1219097"/>
            <a:ext cx="6107825" cy="5294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86880" y="2844720"/>
              <a:ext cx="712080" cy="240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2840760"/>
                <a:ext cx="72216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7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2200" dirty="0" smtClean="0"/>
                  <a:t>Κεκλιμένο επίπεδο γωνίας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200" dirty="0" smtClean="0"/>
                  <a:t> έχει ελατήριο σταθεράς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 smtClean="0"/>
                  <a:t>στερεωμένο στο κάτω μέρος του. Ένα κουτί μάζας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τοποθετείται πάνω στο κεκλιμένο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από το ελατήριο. Από τη θέση αυτή, το κουτί βάλλεται προς το ελατήριο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 smtClean="0"/>
                  <a:t>. Πόσο έχει συμπιεστεί το ελατήριο όταν το κουτί φτάνει στιγμιαία σε ηρεμία?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75" y="3905250"/>
            <a:ext cx="4000500" cy="2571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67080" y="3746880"/>
              <a:ext cx="2281680" cy="211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9160" y="3738600"/>
                <a:ext cx="2297160" cy="21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54120" y="4705200"/>
              <a:ext cx="7152840" cy="181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960" y="4698000"/>
                <a:ext cx="7176600" cy="18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7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32" r="4167"/>
          <a:stretch/>
        </p:blipFill>
        <p:spPr>
          <a:xfrm>
            <a:off x="5382126" y="710292"/>
            <a:ext cx="3200400" cy="2351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34240" y="567360"/>
              <a:ext cx="8335080" cy="593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680" y="557640"/>
                <a:ext cx="8353080" cy="59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685480" y="3825000"/>
              <a:ext cx="3346560" cy="268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7200" y="3816720"/>
                <a:ext cx="3365280" cy="27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6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32" r="4167"/>
          <a:stretch/>
        </p:blipFill>
        <p:spPr>
          <a:xfrm>
            <a:off x="5382126" y="710292"/>
            <a:ext cx="3200400" cy="2351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8080" y="2059920"/>
              <a:ext cx="8318160" cy="438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40" y="2048760"/>
                <a:ext cx="8340120" cy="440856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/>
          <p:cNvCxnSpPr/>
          <p:nvPr/>
        </p:nvCxnSpPr>
        <p:spPr>
          <a:xfrm>
            <a:off x="2667000" y="2999508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544456"/>
            <a:ext cx="533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0000" y="838200"/>
            <a:ext cx="685800" cy="4527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257529" y="100060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529" y="1000603"/>
                <a:ext cx="226023" cy="276999"/>
              </a:xfrm>
              <a:prstGeom prst="rect">
                <a:avLst/>
              </a:prstGeom>
              <a:blipFill>
                <a:blip r:embed="rId5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7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872250" cy="6613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371600"/>
            <a:ext cx="7938925" cy="5124450"/>
          </a:xfrm>
        </p:spPr>
        <p:txBody>
          <a:bodyPr>
            <a:norm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Ενέργεια</a:t>
            </a:r>
            <a:r>
              <a:rPr lang="el-GR" dirty="0" smtClean="0">
                <a:sym typeface="Wingdings" panose="05000000000000000000" pitchFamily="2" charset="2"/>
              </a:rPr>
              <a:t>: αφηρημένη έννοια</a:t>
            </a: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Ποσότητα που σχετίζεται με την κατάσταση ενός ή περισσότερων σωμάτων  αριθμός</a:t>
            </a: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Ευμετάβλητη: αλλάζει συνεχώς μορφές</a:t>
            </a:r>
            <a:br>
              <a:rPr lang="el-GR" sz="2000" dirty="0" smtClean="0">
                <a:sym typeface="Wingdings" panose="05000000000000000000" pitchFamily="2" charset="2"/>
              </a:rPr>
            </a:br>
            <a:endParaRPr lang="el-GR" sz="2000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Σύστημα</a:t>
            </a:r>
            <a:r>
              <a:rPr lang="el-GR" dirty="0" smtClean="0">
                <a:sym typeface="Wingdings" panose="05000000000000000000" pitchFamily="2" charset="2"/>
              </a:rPr>
              <a:t>: ένα ή περισσότερα σώματα ή/και κομμάτι ενός χώρου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Έργο</a:t>
            </a:r>
            <a:r>
              <a:rPr lang="el-GR" dirty="0" smtClean="0">
                <a:sym typeface="Wingdings" panose="05000000000000000000" pitchFamily="2" charset="2"/>
              </a:rPr>
              <a:t>: τρόπος μεταφοράς ενέργειας προς ή από ένα σύστημα μέσω εξωτερικής δύναμης που ασκείται στο σύστημα</a:t>
            </a:r>
            <a:endParaRPr lang="el-G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4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0897"/>
            <a:ext cx="7848600" cy="648736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Συστήματος </a:t>
            </a:r>
            <a:r>
              <a:rPr lang="en-US" dirty="0" smtClean="0"/>
              <a:t>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381"/>
                <a:ext cx="8001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b="1" dirty="0">
                    <a:sym typeface="Wingdings" panose="05000000000000000000" pitchFamily="2" charset="2"/>
                  </a:rPr>
                  <a:t>Ορισμός για δύναμη σταθερού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 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x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r>
                  <a:rPr lang="el-GR" sz="2200" b="1" dirty="0">
                    <a:sym typeface="Wingdings" panose="05000000000000000000" pitchFamily="2" charset="2"/>
                  </a:rPr>
                  <a:t>Ορισμός για δύναμη μεταβαλλόμενου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l-GR" sz="2000" dirty="0">
                  <a:sym typeface="Wingdings" panose="05000000000000000000" pitchFamily="2" charset="2"/>
                </a:endParaRPr>
              </a:p>
              <a:p>
                <a:endParaRPr lang="el-GR" b="1" dirty="0" smtClean="0">
                  <a:ea typeface="Cambria Math" panose="02040503050406030204" pitchFamily="18" charset="0"/>
                </a:endParaRPr>
              </a:p>
              <a:p>
                <a:r>
                  <a:rPr lang="el-GR" b="1" dirty="0" smtClean="0">
                    <a:ea typeface="Cambria Math" panose="02040503050406030204" pitchFamily="18" charset="0"/>
                  </a:rPr>
                  <a:t>Έργο δύναμης ελατηρίου:</a:t>
                </a:r>
                <a:r>
                  <a:rPr lang="el-GR" sz="2000" dirty="0" smtClean="0">
                    <a:ea typeface="Cambria Math" panose="02040503050406030204" pitchFamily="18" charset="0"/>
                  </a:rPr>
                  <a:t/>
                </a:r>
                <a:br>
                  <a:rPr lang="el-GR" sz="2000" dirty="0" smtClean="0">
                    <a:ea typeface="Cambria Math" panose="02040503050406030204" pitchFamily="18" charset="0"/>
                  </a:rPr>
                </a:br>
                <a:endParaRPr lang="en-US" sz="2000" dirty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sz="2200" b="1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endParaRPr lang="en-US" b="1" dirty="0" smtClean="0"/>
              </a:p>
              <a:p>
                <a:pPr marL="6858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381"/>
                <a:ext cx="8001000" cy="5029200"/>
              </a:xfrm>
              <a:blipFill>
                <a:blip r:embed="rId2"/>
                <a:stretch>
                  <a:fillRect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23360" y="4835160"/>
              <a:ext cx="3490560" cy="49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280" y="4825800"/>
                <a:ext cx="351036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209" r="3030" b="2877"/>
          <a:stretch/>
        </p:blipFill>
        <p:spPr>
          <a:xfrm>
            <a:off x="5867400" y="1981200"/>
            <a:ext cx="2819401" cy="3463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Έστω μια </a:t>
                </a:r>
                <a:r>
                  <a:rPr lang="el-GR" sz="2200" u="sng" dirty="0" smtClean="0"/>
                  <a:t>εξωτερική</a:t>
                </a:r>
                <a:r>
                  <a:rPr lang="el-GR" sz="2200" dirty="0" smtClean="0"/>
                  <a:t>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200" dirty="0" smtClean="0"/>
                  <a:t> που εφαρμόζεται στο σύστημα-σώμα, όπως στο σχήμα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στο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:endParaRPr lang="el-GR" sz="1000" dirty="0" smtClean="0"/>
              </a:p>
              <a:p>
                <a:r>
                  <a:rPr lang="el-GR" sz="2200" dirty="0" smtClean="0"/>
                  <a:t>Για οποιαδήποτε μετατόπιση</a:t>
                </a:r>
              </a:p>
              <a:p>
                <a:pPr marL="68580" indent="0">
                  <a:buNone/>
                </a:pPr>
                <a:endParaRPr lang="en-US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435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57840" y="3785760"/>
              <a:ext cx="2381760" cy="2390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7760" y="3782880"/>
                <a:ext cx="2401560" cy="24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1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Έργο </a:t>
                </a:r>
                <a:r>
                  <a:rPr lang="el-GR" sz="2200" dirty="0" smtClean="0">
                    <a:sym typeface="Wingdings" panose="05000000000000000000" pitchFamily="2" charset="2"/>
                  </a:rPr>
                  <a:t>== Μηχανισμός μεταφοράς ενέργειας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Πιθανότατα αλλάζει την ταχύτητα ενός σώματος</a:t>
                </a:r>
              </a:p>
              <a:p>
                <a:endParaRPr lang="el-GR" sz="1200" dirty="0" smtClean="0">
                  <a:sym typeface="Wingdings" panose="05000000000000000000" pitchFamily="2" charset="2"/>
                </a:endParaRPr>
              </a:p>
              <a:p>
                <a:r>
                  <a:rPr lang="el-GR" sz="2200" dirty="0" smtClean="0">
                    <a:sym typeface="Wingdings" panose="05000000000000000000" pitchFamily="2" charset="2"/>
                  </a:rPr>
                  <a:t>1</a:t>
                </a:r>
                <a:r>
                  <a:rPr lang="el-GR" sz="2200" baseline="30000" dirty="0" smtClean="0">
                    <a:sym typeface="Wingdings" panose="05000000000000000000" pitchFamily="2" charset="2"/>
                  </a:rPr>
                  <a:t>ος</a:t>
                </a:r>
                <a:r>
                  <a:rPr lang="el-GR" sz="2200" dirty="0" smtClean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</a:p>
              <a:p>
                <a:pPr marL="68580" indent="0">
                  <a:buNone/>
                </a:pPr>
                <a:endParaRPr lang="el-GR" sz="1100" b="1" i="1" dirty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r>
                  <a:rPr lang="el-GR" sz="2200" b="1" i="1" dirty="0" smtClean="0">
                    <a:sym typeface="Wingdings" panose="05000000000000000000" pitchFamily="2" charset="2"/>
                  </a:rPr>
                  <a:t>		Κινητική Ενέργεια</a:t>
                </a:r>
                <a:r>
                  <a:rPr lang="en-US" sz="2200" b="1" i="1" dirty="0" smtClean="0">
                    <a:sym typeface="Wingdings" panose="05000000000000000000" pitchFamily="2" charset="2"/>
                  </a:rPr>
                  <a:t/>
                </a:r>
                <a:br>
                  <a:rPr lang="en-US" sz="2200" b="1" i="1" dirty="0" smtClean="0">
                    <a:sym typeface="Wingdings" panose="05000000000000000000" pitchFamily="2" charset="2"/>
                  </a:rPr>
                </a:br>
                <a:endParaRPr lang="en-US" sz="2200" b="1" i="1" dirty="0" smtClean="0">
                  <a:sym typeface="Wingdings" panose="05000000000000000000" pitchFamily="2" charset="2"/>
                </a:endParaRPr>
              </a:p>
              <a:p>
                <a:r>
                  <a:rPr lang="el-GR" sz="2200" dirty="0" smtClean="0">
                    <a:sym typeface="Wingdings" panose="05000000000000000000" pitchFamily="2" charset="2"/>
                  </a:rPr>
                  <a:t>Έστω το διπλανό παράδειγμα: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Σώμα == σύστημα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Σώμα επιταχύνει από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Σώμα υπό επίδραση σταθερής</a:t>
                </a:r>
              </a:p>
              <a:p>
                <a:pPr marL="365760" lvl="1" indent="0">
                  <a:buNone/>
                </a:pPr>
                <a:r>
                  <a:rPr lang="el-GR" dirty="0" smtClean="0"/>
                  <a:t>	</a:t>
                </a:r>
                <a:r>
                  <a:rPr lang="el-GR" sz="2000" dirty="0" smtClean="0"/>
                  <a:t>δύναμης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10200" y="4092286"/>
            <a:ext cx="3276600" cy="2308514"/>
            <a:chOff x="5410200" y="4092286"/>
            <a:chExt cx="3276600" cy="230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t="8333" r="2136" b="5555"/>
            <a:stretch/>
          </p:blipFill>
          <p:spPr>
            <a:xfrm>
              <a:off x="5410200" y="4092286"/>
              <a:ext cx="3276600" cy="23085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/>
                <p14:cNvContentPartPr/>
                <p14:nvPr/>
              </p14:nvContentPartPr>
              <p14:xfrm>
                <a:off x="5549400" y="4509000"/>
                <a:ext cx="2594880" cy="2469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39320" y="4498200"/>
                  <a:ext cx="26175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22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Θεωρήστε την συνισταμένη των δυνάμεων σταθερή</a:t>
                </a:r>
              </a:p>
              <a:p>
                <a:r>
                  <a:rPr lang="el-GR" sz="2200" dirty="0" smtClean="0"/>
                  <a:t>Η κίνηση είναι επιταχυνόμενη με σταθερή επιτάχυνση</a:t>
                </a:r>
              </a:p>
              <a:p>
                <a:r>
                  <a:rPr lang="el-GR" sz="2200" dirty="0" smtClean="0"/>
                  <a:t>Άρα</a:t>
                </a:r>
                <a:br>
                  <a:rPr lang="el-GR" sz="2200" dirty="0" smtClean="0"/>
                </a:br>
                <a:r>
                  <a:rPr lang="el-GR" dirty="0" smtClean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l-G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sz="2200" dirty="0" smtClean="0"/>
                  <a:t>Από 2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νόμο </a:t>
                </a:r>
                <a:r>
                  <a:rPr lang="en-US" sz="2200" dirty="0" smtClean="0"/>
                  <a:t>Newton, </a:t>
                </a:r>
                <a:r>
                  <a:rPr lang="el-GR" sz="2200" dirty="0" smtClean="0"/>
                  <a:t>είναι</a:t>
                </a:r>
                <a:r>
                  <a:rPr lang="el-GR" dirty="0"/>
                  <a:t>	</a:t>
                </a: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	</a:t>
                </a:r>
                <a:br>
                  <a:rPr lang="el-GR" dirty="0" smtClean="0"/>
                </a:br>
                <a:r>
                  <a:rPr lang="el-GR" dirty="0" smtClean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l-GR" i="1" dirty="0" smtClean="0"/>
              </a:p>
              <a:p>
                <a:pPr marL="68580" indent="0">
                  <a:buNone/>
                </a:pPr>
                <a:endParaRPr lang="el-GR" i="1" dirty="0"/>
              </a:p>
              <a:p>
                <a:pPr marL="68580" indent="0">
                  <a:buNone/>
                </a:pPr>
                <a:r>
                  <a:rPr lang="el-GR" sz="2200" dirty="0" smtClean="0"/>
                  <a:t>και με αντικατάσταση έχουμε</a:t>
                </a:r>
                <a:endParaRPr lang="en-US" sz="2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l="-155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l-GR" sz="2200" dirty="0" smtClean="0"/>
                  <a:t>Το 1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μέλος είναι ο ορισμός του έργου σταθερής δύναμης</a:t>
                </a:r>
              </a:p>
              <a:p>
                <a:r>
                  <a:rPr lang="el-GR" sz="2200" dirty="0" smtClean="0"/>
                  <a:t>Άρα </a:t>
                </a:r>
                <a:endParaRPr lang="en-US" sz="2200" dirty="0" smtClean="0"/>
              </a:p>
              <a:p>
                <a:pPr marL="68580" indent="0">
                  <a:buNone/>
                </a:pPr>
                <a:r>
                  <a:rPr lang="en-US" dirty="0" smtClean="0"/>
                  <a:t>	</a:t>
                </a:r>
                <a:r>
                  <a:rPr lang="el-GR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sz="2200" dirty="0" smtClean="0"/>
                  <a:t>όπου</a:t>
                </a:r>
                <a:r>
                  <a:rPr lang="el-GR" dirty="0" smtClean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/>
                  <a:t>η </a:t>
                </a:r>
                <a:r>
                  <a:rPr lang="el-GR" sz="2200" b="1" i="1" dirty="0"/>
                  <a:t>κινητική </a:t>
                </a:r>
                <a:r>
                  <a:rPr lang="el-GR" sz="2200" b="1" i="1" dirty="0" smtClean="0"/>
                  <a:t>ενέργεια </a:t>
                </a:r>
                <a:r>
                  <a:rPr lang="el-GR" sz="2200" dirty="0" smtClean="0"/>
                  <a:t>του σώματος</a:t>
                </a:r>
                <a:endParaRPr lang="en-US" sz="2200" b="1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563920" y="1132560"/>
              <a:ext cx="5731920" cy="4258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6360" y="1121760"/>
                <a:ext cx="5749200" cy="42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6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3197</TotalTime>
  <Words>590</Words>
  <Application>Microsoft Office PowerPoint</Application>
  <PresentationFormat>On-screen Show (4:3)</PresentationFormat>
  <Paragraphs>145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Φυσική για Μηχανικούς</vt:lpstr>
      <vt:lpstr>Φυσική για Μηχανικούς</vt:lpstr>
      <vt:lpstr>Ενέργεια Συστήματος (επανάληψη…)</vt:lpstr>
      <vt:lpstr>Ενέργεια Συστήματος (επανάληψη…)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Kafentzis Georgios</cp:lastModifiedBy>
  <cp:revision>454</cp:revision>
  <dcterms:created xsi:type="dcterms:W3CDTF">2006-08-16T00:00:00Z</dcterms:created>
  <dcterms:modified xsi:type="dcterms:W3CDTF">2020-10-22T09:49:11Z</dcterms:modified>
  <cp:contentStatus/>
</cp:coreProperties>
</file>